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65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96"/>
    <a:srgbClr val="9B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3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0" y="614695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Anika Mayesha – D24125187 (Team Leader)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Rumaysa </a:t>
            </a:r>
            <a:r>
              <a:rPr lang="en-US" sz="1000" dirty="0" err="1"/>
              <a:t>Babulkhair</a:t>
            </a:r>
            <a:r>
              <a:rPr lang="en-US" sz="1000" dirty="0"/>
              <a:t> – D24125711  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9F1-F263-347E-7B7E-E5AC955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Weekly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27D-A3B9-BAEA-9DFD-6188C12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8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348</TotalTime>
  <Words>40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Rockwell</vt:lpstr>
      <vt:lpstr>Damask</vt:lpstr>
      <vt:lpstr>AI Study Buddy </vt:lpstr>
      <vt:lpstr>Brief Weekly overview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26</cp:revision>
  <dcterms:created xsi:type="dcterms:W3CDTF">2013-01-27T09:14:16Z</dcterms:created>
  <dcterms:modified xsi:type="dcterms:W3CDTF">2025-10-11T21:31:18Z</dcterms:modified>
  <cp:category/>
</cp:coreProperties>
</file>