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78" r:id="rId2"/>
    <p:sldId id="257" r:id="rId3"/>
    <p:sldId id="272" r:id="rId4"/>
    <p:sldId id="259" r:id="rId5"/>
    <p:sldId id="283" r:id="rId6"/>
    <p:sldId id="271" r:id="rId7"/>
    <p:sldId id="273" r:id="rId8"/>
    <p:sldId id="28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98547-EB52-49C9-A05D-76F796BFFB8B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D643182-5F6D-4B71-BD96-DE2054D94CE4}">
      <dgm:prSet/>
      <dgm:spPr/>
      <dgm:t>
        <a:bodyPr/>
        <a:lstStyle/>
        <a:p>
          <a:r>
            <a:rPr lang="en-US"/>
            <a:t>Feature plan</a:t>
          </a:r>
        </a:p>
      </dgm:t>
    </dgm:pt>
    <dgm:pt modelId="{DC28A25F-1B91-4B02-8198-C63E31E193FD}" type="parTrans" cxnId="{6822B2FE-B0BA-47E5-8DDF-1ED7DC3695F2}">
      <dgm:prSet/>
      <dgm:spPr/>
      <dgm:t>
        <a:bodyPr/>
        <a:lstStyle/>
        <a:p>
          <a:endParaRPr lang="en-US"/>
        </a:p>
      </dgm:t>
    </dgm:pt>
    <dgm:pt modelId="{24DD1C01-EC1C-4AAD-9BF9-9FBFDCEE6DF8}" type="sibTrans" cxnId="{6822B2FE-B0BA-47E5-8DDF-1ED7DC3695F2}">
      <dgm:prSet/>
      <dgm:spPr/>
      <dgm:t>
        <a:bodyPr/>
        <a:lstStyle/>
        <a:p>
          <a:endParaRPr lang="en-US"/>
        </a:p>
      </dgm:t>
    </dgm:pt>
    <dgm:pt modelId="{706EDF45-2E91-49E3-B175-E225C3BE37B8}">
      <dgm:prSet/>
      <dgm:spPr/>
      <dgm:t>
        <a:bodyPr/>
        <a:lstStyle/>
        <a:p>
          <a:r>
            <a:rPr lang="en-US"/>
            <a:t>Survey methods </a:t>
          </a:r>
        </a:p>
      </dgm:t>
    </dgm:pt>
    <dgm:pt modelId="{B8936CF1-0B7E-4890-AE88-AF0BC0A13315}" type="parTrans" cxnId="{6EF678C7-5EF2-4FDF-8785-31779A9EA8C4}">
      <dgm:prSet/>
      <dgm:spPr/>
      <dgm:t>
        <a:bodyPr/>
        <a:lstStyle/>
        <a:p>
          <a:endParaRPr lang="en-US"/>
        </a:p>
      </dgm:t>
    </dgm:pt>
    <dgm:pt modelId="{A2BC753C-F228-4382-AEC2-266EDCB5A08D}" type="sibTrans" cxnId="{6EF678C7-5EF2-4FDF-8785-31779A9EA8C4}">
      <dgm:prSet/>
      <dgm:spPr/>
      <dgm:t>
        <a:bodyPr/>
        <a:lstStyle/>
        <a:p>
          <a:endParaRPr lang="en-US"/>
        </a:p>
      </dgm:t>
    </dgm:pt>
    <dgm:pt modelId="{E32E48CE-8521-42F7-9AF3-731F567625F6}">
      <dgm:prSet/>
      <dgm:spPr/>
      <dgm:t>
        <a:bodyPr/>
        <a:lstStyle/>
        <a:p>
          <a:r>
            <a:rPr lang="en-US"/>
            <a:t>Logo</a:t>
          </a:r>
          <a:r>
            <a:rPr lang="en-US" baseline="0"/>
            <a:t> Evaluation</a:t>
          </a:r>
          <a:endParaRPr lang="en-US"/>
        </a:p>
      </dgm:t>
    </dgm:pt>
    <dgm:pt modelId="{F68CF254-3BDB-4BA3-8D74-CE47CFCB1EA0}" type="parTrans" cxnId="{6C9E4CFD-76D3-4F63-8E45-DFAE682F8D13}">
      <dgm:prSet/>
      <dgm:spPr/>
      <dgm:t>
        <a:bodyPr/>
        <a:lstStyle/>
        <a:p>
          <a:endParaRPr lang="en-US"/>
        </a:p>
      </dgm:t>
    </dgm:pt>
    <dgm:pt modelId="{5C8F66A4-718D-48D8-A427-368483C4387E}" type="sibTrans" cxnId="{6C9E4CFD-76D3-4F63-8E45-DFAE682F8D13}">
      <dgm:prSet/>
      <dgm:spPr/>
      <dgm:t>
        <a:bodyPr/>
        <a:lstStyle/>
        <a:p>
          <a:endParaRPr lang="en-US"/>
        </a:p>
      </dgm:t>
    </dgm:pt>
    <dgm:pt modelId="{3BFBF4D6-9F99-B14B-856E-B89CB2B4C1F9}">
      <dgm:prSet/>
      <dgm:spPr/>
      <dgm:t>
        <a:bodyPr/>
        <a:lstStyle/>
        <a:p>
          <a:r>
            <a:rPr lang="en-US" dirty="0"/>
            <a:t>System Updates</a:t>
          </a:r>
        </a:p>
      </dgm:t>
    </dgm:pt>
    <dgm:pt modelId="{09BA4FB4-EBC1-4641-9CD8-819A94878818}" type="parTrans" cxnId="{66EDDBDF-9D6E-374B-84B1-BD72F90609EA}">
      <dgm:prSet/>
      <dgm:spPr/>
      <dgm:t>
        <a:bodyPr/>
        <a:lstStyle/>
        <a:p>
          <a:endParaRPr lang="en-GB"/>
        </a:p>
      </dgm:t>
    </dgm:pt>
    <dgm:pt modelId="{E4B429BB-3D4B-3A41-8E9C-353857583665}" type="sibTrans" cxnId="{66EDDBDF-9D6E-374B-84B1-BD72F90609EA}">
      <dgm:prSet/>
      <dgm:spPr/>
      <dgm:t>
        <a:bodyPr/>
        <a:lstStyle/>
        <a:p>
          <a:endParaRPr lang="en-GB"/>
        </a:p>
      </dgm:t>
    </dgm:pt>
    <dgm:pt modelId="{F40CE61F-35FD-4649-AB23-2327ACCA5395}" type="pres">
      <dgm:prSet presAssocID="{DE898547-EB52-49C9-A05D-76F796BFFB8B}" presName="vert0" presStyleCnt="0">
        <dgm:presLayoutVars>
          <dgm:dir/>
          <dgm:animOne val="branch"/>
          <dgm:animLvl val="lvl"/>
        </dgm:presLayoutVars>
      </dgm:prSet>
      <dgm:spPr/>
    </dgm:pt>
    <dgm:pt modelId="{2C5DD239-7764-EA49-81EA-DDACBDD80F07}" type="pres">
      <dgm:prSet presAssocID="{1D643182-5F6D-4B71-BD96-DE2054D94CE4}" presName="thickLine" presStyleLbl="alignNode1" presStyleIdx="0" presStyleCnt="4"/>
      <dgm:spPr/>
    </dgm:pt>
    <dgm:pt modelId="{B543254A-89EC-E640-A915-83E89AC0178C}" type="pres">
      <dgm:prSet presAssocID="{1D643182-5F6D-4B71-BD96-DE2054D94CE4}" presName="horz1" presStyleCnt="0"/>
      <dgm:spPr/>
    </dgm:pt>
    <dgm:pt modelId="{96830BAF-D6C3-2748-8433-A252C1FCB6E6}" type="pres">
      <dgm:prSet presAssocID="{1D643182-5F6D-4B71-BD96-DE2054D94CE4}" presName="tx1" presStyleLbl="revTx" presStyleIdx="0" presStyleCnt="4"/>
      <dgm:spPr/>
    </dgm:pt>
    <dgm:pt modelId="{05FFD193-06B4-164B-BD9C-A2CF6C917B03}" type="pres">
      <dgm:prSet presAssocID="{1D643182-5F6D-4B71-BD96-DE2054D94CE4}" presName="vert1" presStyleCnt="0"/>
      <dgm:spPr/>
    </dgm:pt>
    <dgm:pt modelId="{0C23084E-8DBC-E240-95B9-E050008F60EB}" type="pres">
      <dgm:prSet presAssocID="{706EDF45-2E91-49E3-B175-E225C3BE37B8}" presName="thickLine" presStyleLbl="alignNode1" presStyleIdx="1" presStyleCnt="4"/>
      <dgm:spPr/>
    </dgm:pt>
    <dgm:pt modelId="{59339817-1E3A-3248-AE16-B437E3F465F2}" type="pres">
      <dgm:prSet presAssocID="{706EDF45-2E91-49E3-B175-E225C3BE37B8}" presName="horz1" presStyleCnt="0"/>
      <dgm:spPr/>
    </dgm:pt>
    <dgm:pt modelId="{8B31B833-6F25-AB4D-8286-486B7F2829C9}" type="pres">
      <dgm:prSet presAssocID="{706EDF45-2E91-49E3-B175-E225C3BE37B8}" presName="tx1" presStyleLbl="revTx" presStyleIdx="1" presStyleCnt="4"/>
      <dgm:spPr/>
    </dgm:pt>
    <dgm:pt modelId="{E6BFECE0-791B-6344-ADCC-E9B52DD3F09C}" type="pres">
      <dgm:prSet presAssocID="{706EDF45-2E91-49E3-B175-E225C3BE37B8}" presName="vert1" presStyleCnt="0"/>
      <dgm:spPr/>
    </dgm:pt>
    <dgm:pt modelId="{20DFCC4A-FB67-4841-91E5-74FDEC04E38F}" type="pres">
      <dgm:prSet presAssocID="{E32E48CE-8521-42F7-9AF3-731F567625F6}" presName="thickLine" presStyleLbl="alignNode1" presStyleIdx="2" presStyleCnt="4"/>
      <dgm:spPr/>
    </dgm:pt>
    <dgm:pt modelId="{DC9DD604-9A61-1F4C-B7C2-658BA6BA2FC3}" type="pres">
      <dgm:prSet presAssocID="{E32E48CE-8521-42F7-9AF3-731F567625F6}" presName="horz1" presStyleCnt="0"/>
      <dgm:spPr/>
    </dgm:pt>
    <dgm:pt modelId="{092C8271-F8A4-F448-A160-B18309FC8840}" type="pres">
      <dgm:prSet presAssocID="{E32E48CE-8521-42F7-9AF3-731F567625F6}" presName="tx1" presStyleLbl="revTx" presStyleIdx="2" presStyleCnt="4"/>
      <dgm:spPr/>
    </dgm:pt>
    <dgm:pt modelId="{811F182B-015D-5A4F-B249-8D0E9198FB2D}" type="pres">
      <dgm:prSet presAssocID="{E32E48CE-8521-42F7-9AF3-731F567625F6}" presName="vert1" presStyleCnt="0"/>
      <dgm:spPr/>
    </dgm:pt>
    <dgm:pt modelId="{0AAA9DCB-07A0-1C44-94CB-FF901E8B1A1F}" type="pres">
      <dgm:prSet presAssocID="{3BFBF4D6-9F99-B14B-856E-B89CB2B4C1F9}" presName="thickLine" presStyleLbl="alignNode1" presStyleIdx="3" presStyleCnt="4"/>
      <dgm:spPr/>
    </dgm:pt>
    <dgm:pt modelId="{8E81E5D0-1A92-414C-93C2-9C915298F99A}" type="pres">
      <dgm:prSet presAssocID="{3BFBF4D6-9F99-B14B-856E-B89CB2B4C1F9}" presName="horz1" presStyleCnt="0"/>
      <dgm:spPr/>
    </dgm:pt>
    <dgm:pt modelId="{D35625F6-32C4-2141-99A6-7B0AF3357A5E}" type="pres">
      <dgm:prSet presAssocID="{3BFBF4D6-9F99-B14B-856E-B89CB2B4C1F9}" presName="tx1" presStyleLbl="revTx" presStyleIdx="3" presStyleCnt="4"/>
      <dgm:spPr/>
    </dgm:pt>
    <dgm:pt modelId="{0B0D680C-5F3F-FF47-B1D5-3292F3BB6615}" type="pres">
      <dgm:prSet presAssocID="{3BFBF4D6-9F99-B14B-856E-B89CB2B4C1F9}" presName="vert1" presStyleCnt="0"/>
      <dgm:spPr/>
    </dgm:pt>
  </dgm:ptLst>
  <dgm:cxnLst>
    <dgm:cxn modelId="{3AE34821-FC2D-9941-ABD1-76AAEBD1CC12}" type="presOf" srcId="{3BFBF4D6-9F99-B14B-856E-B89CB2B4C1F9}" destId="{D35625F6-32C4-2141-99A6-7B0AF3357A5E}" srcOrd="0" destOrd="0" presId="urn:microsoft.com/office/officeart/2008/layout/LinedList"/>
    <dgm:cxn modelId="{02A9A53D-DA43-FA46-B5EF-EBDBC147BA31}" type="presOf" srcId="{DE898547-EB52-49C9-A05D-76F796BFFB8B}" destId="{F40CE61F-35FD-4649-AB23-2327ACCA5395}" srcOrd="0" destOrd="0" presId="urn:microsoft.com/office/officeart/2008/layout/LinedList"/>
    <dgm:cxn modelId="{3AFC17B1-A35A-0B46-A60D-798AF78EDAA5}" type="presOf" srcId="{1D643182-5F6D-4B71-BD96-DE2054D94CE4}" destId="{96830BAF-D6C3-2748-8433-A252C1FCB6E6}" srcOrd="0" destOrd="0" presId="urn:microsoft.com/office/officeart/2008/layout/LinedList"/>
    <dgm:cxn modelId="{6EF678C7-5EF2-4FDF-8785-31779A9EA8C4}" srcId="{DE898547-EB52-49C9-A05D-76F796BFFB8B}" destId="{706EDF45-2E91-49E3-B175-E225C3BE37B8}" srcOrd="1" destOrd="0" parTransId="{B8936CF1-0B7E-4890-AE88-AF0BC0A13315}" sibTransId="{A2BC753C-F228-4382-AEC2-266EDCB5A08D}"/>
    <dgm:cxn modelId="{66EDDBDF-9D6E-374B-84B1-BD72F90609EA}" srcId="{DE898547-EB52-49C9-A05D-76F796BFFB8B}" destId="{3BFBF4D6-9F99-B14B-856E-B89CB2B4C1F9}" srcOrd="3" destOrd="0" parTransId="{09BA4FB4-EBC1-4641-9CD8-819A94878818}" sibTransId="{E4B429BB-3D4B-3A41-8E9C-353857583665}"/>
    <dgm:cxn modelId="{0FB7D8E4-B19F-AB45-B658-176188778688}" type="presOf" srcId="{E32E48CE-8521-42F7-9AF3-731F567625F6}" destId="{092C8271-F8A4-F448-A160-B18309FC8840}" srcOrd="0" destOrd="0" presId="urn:microsoft.com/office/officeart/2008/layout/LinedList"/>
    <dgm:cxn modelId="{995C97FB-D20E-1945-8966-4AA2B98F1918}" type="presOf" srcId="{706EDF45-2E91-49E3-B175-E225C3BE37B8}" destId="{8B31B833-6F25-AB4D-8286-486B7F2829C9}" srcOrd="0" destOrd="0" presId="urn:microsoft.com/office/officeart/2008/layout/LinedList"/>
    <dgm:cxn modelId="{6C9E4CFD-76D3-4F63-8E45-DFAE682F8D13}" srcId="{DE898547-EB52-49C9-A05D-76F796BFFB8B}" destId="{E32E48CE-8521-42F7-9AF3-731F567625F6}" srcOrd="2" destOrd="0" parTransId="{F68CF254-3BDB-4BA3-8D74-CE47CFCB1EA0}" sibTransId="{5C8F66A4-718D-48D8-A427-368483C4387E}"/>
    <dgm:cxn modelId="{6822B2FE-B0BA-47E5-8DDF-1ED7DC3695F2}" srcId="{DE898547-EB52-49C9-A05D-76F796BFFB8B}" destId="{1D643182-5F6D-4B71-BD96-DE2054D94CE4}" srcOrd="0" destOrd="0" parTransId="{DC28A25F-1B91-4B02-8198-C63E31E193FD}" sibTransId="{24DD1C01-EC1C-4AAD-9BF9-9FBFDCEE6DF8}"/>
    <dgm:cxn modelId="{A77600F6-9C60-D14D-AF6C-EFDBE7687432}" type="presParOf" srcId="{F40CE61F-35FD-4649-AB23-2327ACCA5395}" destId="{2C5DD239-7764-EA49-81EA-DDACBDD80F07}" srcOrd="0" destOrd="0" presId="urn:microsoft.com/office/officeart/2008/layout/LinedList"/>
    <dgm:cxn modelId="{C1458414-A13D-564E-A903-01CB8EDA8811}" type="presParOf" srcId="{F40CE61F-35FD-4649-AB23-2327ACCA5395}" destId="{B543254A-89EC-E640-A915-83E89AC0178C}" srcOrd="1" destOrd="0" presId="urn:microsoft.com/office/officeart/2008/layout/LinedList"/>
    <dgm:cxn modelId="{17FB4C7E-DE77-F741-B8E8-A455498792EC}" type="presParOf" srcId="{B543254A-89EC-E640-A915-83E89AC0178C}" destId="{96830BAF-D6C3-2748-8433-A252C1FCB6E6}" srcOrd="0" destOrd="0" presId="urn:microsoft.com/office/officeart/2008/layout/LinedList"/>
    <dgm:cxn modelId="{196E4BD4-FF5D-1443-84CA-81A07DE2BE88}" type="presParOf" srcId="{B543254A-89EC-E640-A915-83E89AC0178C}" destId="{05FFD193-06B4-164B-BD9C-A2CF6C917B03}" srcOrd="1" destOrd="0" presId="urn:microsoft.com/office/officeart/2008/layout/LinedList"/>
    <dgm:cxn modelId="{13DCFDE8-5527-E940-BF50-6DEA5B1AE86F}" type="presParOf" srcId="{F40CE61F-35FD-4649-AB23-2327ACCA5395}" destId="{0C23084E-8DBC-E240-95B9-E050008F60EB}" srcOrd="2" destOrd="0" presId="urn:microsoft.com/office/officeart/2008/layout/LinedList"/>
    <dgm:cxn modelId="{9B03C50B-1707-B14D-A599-2BC691B9AB19}" type="presParOf" srcId="{F40CE61F-35FD-4649-AB23-2327ACCA5395}" destId="{59339817-1E3A-3248-AE16-B437E3F465F2}" srcOrd="3" destOrd="0" presId="urn:microsoft.com/office/officeart/2008/layout/LinedList"/>
    <dgm:cxn modelId="{9A6A53E8-0F01-1542-9862-AAD85FC7855B}" type="presParOf" srcId="{59339817-1E3A-3248-AE16-B437E3F465F2}" destId="{8B31B833-6F25-AB4D-8286-486B7F2829C9}" srcOrd="0" destOrd="0" presId="urn:microsoft.com/office/officeart/2008/layout/LinedList"/>
    <dgm:cxn modelId="{C6BC939A-B7BE-4C47-B468-1BA1A5AF88BB}" type="presParOf" srcId="{59339817-1E3A-3248-AE16-B437E3F465F2}" destId="{E6BFECE0-791B-6344-ADCC-E9B52DD3F09C}" srcOrd="1" destOrd="0" presId="urn:microsoft.com/office/officeart/2008/layout/LinedList"/>
    <dgm:cxn modelId="{00BCC531-8FED-A842-90EC-E959B13FA7D4}" type="presParOf" srcId="{F40CE61F-35FD-4649-AB23-2327ACCA5395}" destId="{20DFCC4A-FB67-4841-91E5-74FDEC04E38F}" srcOrd="4" destOrd="0" presId="urn:microsoft.com/office/officeart/2008/layout/LinedList"/>
    <dgm:cxn modelId="{A361BF89-DC6B-BD4C-9CF7-8EC52651AFE6}" type="presParOf" srcId="{F40CE61F-35FD-4649-AB23-2327ACCA5395}" destId="{DC9DD604-9A61-1F4C-B7C2-658BA6BA2FC3}" srcOrd="5" destOrd="0" presId="urn:microsoft.com/office/officeart/2008/layout/LinedList"/>
    <dgm:cxn modelId="{4FC9C9FD-C462-A346-BF2C-86BAD5FC364C}" type="presParOf" srcId="{DC9DD604-9A61-1F4C-B7C2-658BA6BA2FC3}" destId="{092C8271-F8A4-F448-A160-B18309FC8840}" srcOrd="0" destOrd="0" presId="urn:microsoft.com/office/officeart/2008/layout/LinedList"/>
    <dgm:cxn modelId="{0858EA03-6705-2B42-9F5C-BF06C0909959}" type="presParOf" srcId="{DC9DD604-9A61-1F4C-B7C2-658BA6BA2FC3}" destId="{811F182B-015D-5A4F-B249-8D0E9198FB2D}" srcOrd="1" destOrd="0" presId="urn:microsoft.com/office/officeart/2008/layout/LinedList"/>
    <dgm:cxn modelId="{B6B6C24A-6019-B941-8C33-C7F4BE5F7AE3}" type="presParOf" srcId="{F40CE61F-35FD-4649-AB23-2327ACCA5395}" destId="{0AAA9DCB-07A0-1C44-94CB-FF901E8B1A1F}" srcOrd="6" destOrd="0" presId="urn:microsoft.com/office/officeart/2008/layout/LinedList"/>
    <dgm:cxn modelId="{B0551C00-B55A-484E-914B-1B0A04992136}" type="presParOf" srcId="{F40CE61F-35FD-4649-AB23-2327ACCA5395}" destId="{8E81E5D0-1A92-414C-93C2-9C915298F99A}" srcOrd="7" destOrd="0" presId="urn:microsoft.com/office/officeart/2008/layout/LinedList"/>
    <dgm:cxn modelId="{143BB8F0-D9B2-3945-BE5B-3ADF2984CAAF}" type="presParOf" srcId="{8E81E5D0-1A92-414C-93C2-9C915298F99A}" destId="{D35625F6-32C4-2141-99A6-7B0AF3357A5E}" srcOrd="0" destOrd="0" presId="urn:microsoft.com/office/officeart/2008/layout/LinedList"/>
    <dgm:cxn modelId="{78F17D28-0FBD-B544-AA28-9920F8D1926D}" type="presParOf" srcId="{8E81E5D0-1A92-414C-93C2-9C915298F99A}" destId="{0B0D680C-5F3F-FF47-B1D5-3292F3BB661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DD239-7764-EA49-81EA-DDACBDD80F07}">
      <dsp:nvSpPr>
        <dsp:cNvPr id="0" name=""/>
        <dsp:cNvSpPr/>
      </dsp:nvSpPr>
      <dsp:spPr>
        <a:xfrm>
          <a:off x="0" y="0"/>
          <a:ext cx="469773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830BAF-D6C3-2748-8433-A252C1FCB6E6}">
      <dsp:nvSpPr>
        <dsp:cNvPr id="0" name=""/>
        <dsp:cNvSpPr/>
      </dsp:nvSpPr>
      <dsp:spPr>
        <a:xfrm>
          <a:off x="0" y="0"/>
          <a:ext cx="469773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Feature plan</a:t>
          </a:r>
        </a:p>
      </dsp:txBody>
      <dsp:txXfrm>
        <a:off x="0" y="0"/>
        <a:ext cx="4697730" cy="1376171"/>
      </dsp:txXfrm>
    </dsp:sp>
    <dsp:sp modelId="{0C23084E-8DBC-E240-95B9-E050008F60EB}">
      <dsp:nvSpPr>
        <dsp:cNvPr id="0" name=""/>
        <dsp:cNvSpPr/>
      </dsp:nvSpPr>
      <dsp:spPr>
        <a:xfrm>
          <a:off x="0" y="1376171"/>
          <a:ext cx="4697730" cy="0"/>
        </a:xfrm>
        <a:prstGeom prst="line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1B833-6F25-AB4D-8286-486B7F2829C9}">
      <dsp:nvSpPr>
        <dsp:cNvPr id="0" name=""/>
        <dsp:cNvSpPr/>
      </dsp:nvSpPr>
      <dsp:spPr>
        <a:xfrm>
          <a:off x="0" y="1376171"/>
          <a:ext cx="469773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Survey methods </a:t>
          </a:r>
        </a:p>
      </dsp:txBody>
      <dsp:txXfrm>
        <a:off x="0" y="1376171"/>
        <a:ext cx="4697730" cy="1376171"/>
      </dsp:txXfrm>
    </dsp:sp>
    <dsp:sp modelId="{20DFCC4A-FB67-4841-91E5-74FDEC04E38F}">
      <dsp:nvSpPr>
        <dsp:cNvPr id="0" name=""/>
        <dsp:cNvSpPr/>
      </dsp:nvSpPr>
      <dsp:spPr>
        <a:xfrm>
          <a:off x="0" y="2752343"/>
          <a:ext cx="4697730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C8271-F8A4-F448-A160-B18309FC8840}">
      <dsp:nvSpPr>
        <dsp:cNvPr id="0" name=""/>
        <dsp:cNvSpPr/>
      </dsp:nvSpPr>
      <dsp:spPr>
        <a:xfrm>
          <a:off x="0" y="2752343"/>
          <a:ext cx="469773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/>
            <a:t>Logo</a:t>
          </a:r>
          <a:r>
            <a:rPr lang="en-US" sz="5100" kern="1200" baseline="0"/>
            <a:t> Evaluation</a:t>
          </a:r>
          <a:endParaRPr lang="en-US" sz="5100" kern="1200"/>
        </a:p>
      </dsp:txBody>
      <dsp:txXfrm>
        <a:off x="0" y="2752343"/>
        <a:ext cx="4697730" cy="1376171"/>
      </dsp:txXfrm>
    </dsp:sp>
    <dsp:sp modelId="{0AAA9DCB-07A0-1C44-94CB-FF901E8B1A1F}">
      <dsp:nvSpPr>
        <dsp:cNvPr id="0" name=""/>
        <dsp:cNvSpPr/>
      </dsp:nvSpPr>
      <dsp:spPr>
        <a:xfrm>
          <a:off x="0" y="4128515"/>
          <a:ext cx="4697730" cy="0"/>
        </a:xfrm>
        <a:prstGeom prst="lin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625F6-32C4-2141-99A6-7B0AF3357A5E}">
      <dsp:nvSpPr>
        <dsp:cNvPr id="0" name=""/>
        <dsp:cNvSpPr/>
      </dsp:nvSpPr>
      <dsp:spPr>
        <a:xfrm>
          <a:off x="0" y="4128515"/>
          <a:ext cx="469773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kern="1200" dirty="0"/>
            <a:t>System Updates</a:t>
          </a:r>
        </a:p>
      </dsp:txBody>
      <dsp:txXfrm>
        <a:off x="0" y="4128515"/>
        <a:ext cx="4697730" cy="13761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AC3564-7831-4D0C-96AC-3A28CA78D575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37EC4-7AB9-4F1D-92CC-4380218709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285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637EC4-7AB9-4F1D-92CC-4380218709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3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4464D8-FD41-4EA2-9094-791BB1112F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B0DAC8FB-A162-44E3-A606-C855A03A5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1BDEC81-16A7-4451-B893-C1500008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59DF772F-A79B-48F9-8B22-3B11AB306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906" y="729175"/>
            <a:ext cx="5592722" cy="5399650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4E8330-C94E-CE66-EE95-4D73300DA0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974" y="900622"/>
            <a:ext cx="4958259" cy="18935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03</a:t>
            </a:r>
            <a:b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Study Buddy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70D157-D75A-8A8D-C26C-10B498594D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974" y="2965593"/>
            <a:ext cx="4958259" cy="29415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Anika Siddiqui Mayesha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Rumaysa Babulkhair (Team Lead)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Yurii Sykal</a:t>
            </a:r>
          </a:p>
          <a:p>
            <a:pPr indent="-228600" algn="l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600">
                <a:solidFill>
                  <a:schemeClr val="tx1"/>
                </a:solidFill>
              </a:rPr>
              <a:t>Lorenzo Palleschi</a:t>
            </a:r>
          </a:p>
        </p:txBody>
      </p:sp>
    </p:spTree>
    <p:extLst>
      <p:ext uri="{BB962C8B-B14F-4D97-AF65-F5344CB8AC3E}">
        <p14:creationId xmlns:p14="http://schemas.microsoft.com/office/powerpoint/2010/main" val="37225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7C1E5815-D54C-487F-A054-6D4930ADE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Freeform: Shape 101">
            <a:extLst>
              <a:ext uri="{FF2B5EF4-FFF2-40B4-BE49-F238E27FC236}">
                <a16:creationId xmlns:a16="http://schemas.microsoft.com/office/drawing/2014/main" id="{736F0DFD-0954-464F-BF12-DD2E6F6E0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56372" y="0"/>
            <a:ext cx="1487628" cy="6858000"/>
          </a:xfrm>
          <a:custGeom>
            <a:avLst/>
            <a:gdLst>
              <a:gd name="connsiteX0" fmla="*/ 0 w 1983504"/>
              <a:gd name="connsiteY0" fmla="*/ 0 h 6858000"/>
              <a:gd name="connsiteX1" fmla="*/ 1376658 w 1983504"/>
              <a:gd name="connsiteY1" fmla="*/ 0 h 6858000"/>
              <a:gd name="connsiteX2" fmla="*/ 1690650 w 1983504"/>
              <a:gd name="connsiteY2" fmla="*/ 110269 h 6858000"/>
              <a:gd name="connsiteX3" fmla="*/ 1645361 w 1983504"/>
              <a:gd name="connsiteY3" fmla="*/ 135168 h 6858000"/>
              <a:gd name="connsiteX4" fmla="*/ 1373640 w 1983504"/>
              <a:gd name="connsiteY4" fmla="*/ 71141 h 6858000"/>
              <a:gd name="connsiteX5" fmla="*/ 1319295 w 1983504"/>
              <a:gd name="connsiteY5" fmla="*/ 88927 h 6858000"/>
              <a:gd name="connsiteX6" fmla="*/ 1346468 w 1983504"/>
              <a:gd name="connsiteY6" fmla="*/ 163625 h 6858000"/>
              <a:gd name="connsiteX7" fmla="*/ 1464213 w 1983504"/>
              <a:gd name="connsiteY7" fmla="*/ 192082 h 6858000"/>
              <a:gd name="connsiteX8" fmla="*/ 1648381 w 1983504"/>
              <a:gd name="connsiteY8" fmla="*/ 373491 h 6858000"/>
              <a:gd name="connsiteX9" fmla="*/ 1370620 w 1983504"/>
              <a:gd name="connsiteY9" fmla="*/ 352148 h 6858000"/>
              <a:gd name="connsiteX10" fmla="*/ 1322314 w 1983504"/>
              <a:gd name="connsiteY10" fmla="*/ 394834 h 6858000"/>
              <a:gd name="connsiteX11" fmla="*/ 1304199 w 1983504"/>
              <a:gd name="connsiteY11" fmla="*/ 451747 h 6858000"/>
              <a:gd name="connsiteX12" fmla="*/ 1222682 w 1983504"/>
              <a:gd name="connsiteY12" fmla="*/ 359262 h 6858000"/>
              <a:gd name="connsiteX13" fmla="*/ 1153242 w 1983504"/>
              <a:gd name="connsiteY13" fmla="*/ 334364 h 6858000"/>
              <a:gd name="connsiteX14" fmla="*/ 1132108 w 1983504"/>
              <a:gd name="connsiteY14" fmla="*/ 416176 h 6858000"/>
              <a:gd name="connsiteX15" fmla="*/ 1195509 w 1983504"/>
              <a:gd name="connsiteY15" fmla="*/ 505101 h 6858000"/>
              <a:gd name="connsiteX16" fmla="*/ 1364582 w 1983504"/>
              <a:gd name="connsiteY16" fmla="*/ 558458 h 6858000"/>
              <a:gd name="connsiteX17" fmla="*/ 1183434 w 1983504"/>
              <a:gd name="connsiteY17" fmla="*/ 558458 h 6858000"/>
              <a:gd name="connsiteX18" fmla="*/ 975114 w 1983504"/>
              <a:gd name="connsiteY18" fmla="*/ 522887 h 6858000"/>
              <a:gd name="connsiteX19" fmla="*/ 754716 w 1983504"/>
              <a:gd name="connsiteY19" fmla="*/ 533558 h 6858000"/>
              <a:gd name="connsiteX20" fmla="*/ 546395 w 1983504"/>
              <a:gd name="connsiteY20" fmla="*/ 462417 h 6858000"/>
              <a:gd name="connsiteX21" fmla="*/ 335056 w 1983504"/>
              <a:gd name="connsiteY21" fmla="*/ 465975 h 6858000"/>
              <a:gd name="connsiteX22" fmla="*/ 1270988 w 1983504"/>
              <a:gd name="connsiteY22" fmla="*/ 910606 h 6858000"/>
              <a:gd name="connsiteX23" fmla="*/ 1225701 w 1983504"/>
              <a:gd name="connsiteY23" fmla="*/ 921277 h 6858000"/>
              <a:gd name="connsiteX24" fmla="*/ 1165318 w 1983504"/>
              <a:gd name="connsiteY24" fmla="*/ 949734 h 6858000"/>
              <a:gd name="connsiteX25" fmla="*/ 1210606 w 1983504"/>
              <a:gd name="connsiteY25" fmla="*/ 1006647 h 6858000"/>
              <a:gd name="connsiteX26" fmla="*/ 1455156 w 1983504"/>
              <a:gd name="connsiteY26" fmla="*/ 1113358 h 6858000"/>
              <a:gd name="connsiteX27" fmla="*/ 1515538 w 1983504"/>
              <a:gd name="connsiteY27" fmla="*/ 1220069 h 6858000"/>
              <a:gd name="connsiteX28" fmla="*/ 1440060 w 1983504"/>
              <a:gd name="connsiteY28" fmla="*/ 1209399 h 6858000"/>
              <a:gd name="connsiteX29" fmla="*/ 1373640 w 1983504"/>
              <a:gd name="connsiteY29" fmla="*/ 1230741 h 6858000"/>
              <a:gd name="connsiteX30" fmla="*/ 1400810 w 1983504"/>
              <a:gd name="connsiteY30" fmla="*/ 1365909 h 6858000"/>
              <a:gd name="connsiteX31" fmla="*/ 1748012 w 1983504"/>
              <a:gd name="connsiteY31" fmla="*/ 1540204 h 6858000"/>
              <a:gd name="connsiteX32" fmla="*/ 1778203 w 1983504"/>
              <a:gd name="connsiteY32" fmla="*/ 1597117 h 6858000"/>
              <a:gd name="connsiteX33" fmla="*/ 1735936 w 1983504"/>
              <a:gd name="connsiteY33" fmla="*/ 1636245 h 6858000"/>
              <a:gd name="connsiteX34" fmla="*/ 1624228 w 1983504"/>
              <a:gd name="connsiteY34" fmla="*/ 1657587 h 6858000"/>
              <a:gd name="connsiteX35" fmla="*/ 1781223 w 1983504"/>
              <a:gd name="connsiteY35" fmla="*/ 1849668 h 6858000"/>
              <a:gd name="connsiteX36" fmla="*/ 1838587 w 1983504"/>
              <a:gd name="connsiteY36" fmla="*/ 1903025 h 6858000"/>
              <a:gd name="connsiteX37" fmla="*/ 1938218 w 1983504"/>
              <a:gd name="connsiteY37" fmla="*/ 1984836 h 6858000"/>
              <a:gd name="connsiteX38" fmla="*/ 1938218 w 1983504"/>
              <a:gd name="connsiteY38" fmla="*/ 2013292 h 6858000"/>
              <a:gd name="connsiteX39" fmla="*/ 1805376 w 1983504"/>
              <a:gd name="connsiteY39" fmla="*/ 2102219 h 6858000"/>
              <a:gd name="connsiteX40" fmla="*/ 1563844 w 1983504"/>
              <a:gd name="connsiteY40" fmla="*/ 2077320 h 6858000"/>
              <a:gd name="connsiteX41" fmla="*/ 1920104 w 1983504"/>
              <a:gd name="connsiteY41" fmla="*/ 2208931 h 6858000"/>
              <a:gd name="connsiteX42" fmla="*/ 766792 w 1983504"/>
              <a:gd name="connsiteY42" fmla="*/ 1892353 h 6858000"/>
              <a:gd name="connsiteX43" fmla="*/ 839252 w 1983504"/>
              <a:gd name="connsiteY43" fmla="*/ 1974165 h 6858000"/>
              <a:gd name="connsiteX44" fmla="*/ 1243816 w 1983504"/>
              <a:gd name="connsiteY44" fmla="*/ 2191146 h 6858000"/>
              <a:gd name="connsiteX45" fmla="*/ 1358543 w 1983504"/>
              <a:gd name="connsiteY45" fmla="*/ 2326314 h 6858000"/>
              <a:gd name="connsiteX46" fmla="*/ 1479310 w 1983504"/>
              <a:gd name="connsiteY46" fmla="*/ 2401012 h 6858000"/>
              <a:gd name="connsiteX47" fmla="*/ 1648381 w 1983504"/>
              <a:gd name="connsiteY47" fmla="*/ 2401012 h 6858000"/>
              <a:gd name="connsiteX48" fmla="*/ 1769146 w 1983504"/>
              <a:gd name="connsiteY48" fmla="*/ 2518395 h 6858000"/>
              <a:gd name="connsiteX49" fmla="*/ 1645361 w 1983504"/>
              <a:gd name="connsiteY49" fmla="*/ 2543294 h 6858000"/>
              <a:gd name="connsiteX50" fmla="*/ 1500444 w 1983504"/>
              <a:gd name="connsiteY50" fmla="*/ 2525509 h 6858000"/>
              <a:gd name="connsiteX51" fmla="*/ 1337410 w 1983504"/>
              <a:gd name="connsiteY51" fmla="*/ 2564636 h 6858000"/>
              <a:gd name="connsiteX52" fmla="*/ 1186452 w 1983504"/>
              <a:gd name="connsiteY52" fmla="*/ 2532623 h 6858000"/>
              <a:gd name="connsiteX53" fmla="*/ 1005304 w 1983504"/>
              <a:gd name="connsiteY53" fmla="*/ 2553965 h 6858000"/>
              <a:gd name="connsiteX54" fmla="*/ 947940 w 1983504"/>
              <a:gd name="connsiteY54" fmla="*/ 2692689 h 6858000"/>
              <a:gd name="connsiteX55" fmla="*/ 929826 w 1983504"/>
              <a:gd name="connsiteY55" fmla="*/ 2703362 h 6858000"/>
              <a:gd name="connsiteX56" fmla="*/ 594701 w 1983504"/>
              <a:gd name="connsiteY56" fmla="*/ 2923898 h 6858000"/>
              <a:gd name="connsiteX57" fmla="*/ 501108 w 1983504"/>
              <a:gd name="connsiteY57" fmla="*/ 2941684 h 6858000"/>
              <a:gd name="connsiteX58" fmla="*/ 1053610 w 1983504"/>
              <a:gd name="connsiteY58" fmla="*/ 3329402 h 6858000"/>
              <a:gd name="connsiteX59" fmla="*/ 682256 w 1983504"/>
              <a:gd name="connsiteY59" fmla="*/ 3229805 h 6858000"/>
              <a:gd name="connsiteX60" fmla="*/ 630932 w 1983504"/>
              <a:gd name="connsiteY60" fmla="*/ 3393429 h 6858000"/>
              <a:gd name="connsiteX61" fmla="*/ 806041 w 1983504"/>
              <a:gd name="connsiteY61" fmla="*/ 3539269 h 6858000"/>
              <a:gd name="connsiteX62" fmla="*/ 869444 w 1983504"/>
              <a:gd name="connsiteY62" fmla="*/ 3827390 h 6858000"/>
              <a:gd name="connsiteX63" fmla="*/ 839252 w 1983504"/>
              <a:gd name="connsiteY63" fmla="*/ 4090612 h 6858000"/>
              <a:gd name="connsiteX64" fmla="*/ 763774 w 1983504"/>
              <a:gd name="connsiteY64" fmla="*/ 4172424 h 6858000"/>
              <a:gd name="connsiteX65" fmla="*/ 655085 w 1983504"/>
              <a:gd name="connsiteY65" fmla="*/ 4321821 h 6858000"/>
              <a:gd name="connsiteX66" fmla="*/ 588662 w 1983504"/>
              <a:gd name="connsiteY66" fmla="*/ 4414305 h 6858000"/>
              <a:gd name="connsiteX67" fmla="*/ 356189 w 1983504"/>
              <a:gd name="connsiteY67" fmla="*/ 4378734 h 6858000"/>
              <a:gd name="connsiteX68" fmla="*/ 667160 w 1983504"/>
              <a:gd name="connsiteY68" fmla="*/ 4613499 h 6858000"/>
              <a:gd name="connsiteX69" fmla="*/ 416573 w 1983504"/>
              <a:gd name="connsiteY69" fmla="*/ 4585042 h 6858000"/>
              <a:gd name="connsiteX70" fmla="*/ 335056 w 1983504"/>
              <a:gd name="connsiteY70" fmla="*/ 4602828 h 6858000"/>
              <a:gd name="connsiteX71" fmla="*/ 380342 w 1983504"/>
              <a:gd name="connsiteY71" fmla="*/ 4677526 h 6858000"/>
              <a:gd name="connsiteX72" fmla="*/ 564510 w 1983504"/>
              <a:gd name="connsiteY72" fmla="*/ 4805580 h 6858000"/>
              <a:gd name="connsiteX73" fmla="*/ 944922 w 1983504"/>
              <a:gd name="connsiteY73" fmla="*/ 5154171 h 6858000"/>
              <a:gd name="connsiteX74" fmla="*/ 576586 w 1983504"/>
              <a:gd name="connsiteY74" fmla="*/ 4994104 h 6858000"/>
              <a:gd name="connsiteX75" fmla="*/ 963036 w 1983504"/>
              <a:gd name="connsiteY75" fmla="*/ 5353367 h 6858000"/>
              <a:gd name="connsiteX76" fmla="*/ 1047572 w 1983504"/>
              <a:gd name="connsiteY76" fmla="*/ 5474306 h 6858000"/>
              <a:gd name="connsiteX77" fmla="*/ 1222682 w 1983504"/>
              <a:gd name="connsiteY77" fmla="*/ 5769542 h 6858000"/>
              <a:gd name="connsiteX78" fmla="*/ 1213626 w 1983504"/>
              <a:gd name="connsiteY78" fmla="*/ 5801555 h 6858000"/>
              <a:gd name="connsiteX79" fmla="*/ 1014361 w 1983504"/>
              <a:gd name="connsiteY79" fmla="*/ 5755314 h 6858000"/>
              <a:gd name="connsiteX80" fmla="*/ 1274008 w 1983504"/>
              <a:gd name="connsiteY80" fmla="*/ 6004307 h 6858000"/>
              <a:gd name="connsiteX81" fmla="*/ 1542711 w 1983504"/>
              <a:gd name="connsiteY81" fmla="*/ 6196388 h 6858000"/>
              <a:gd name="connsiteX82" fmla="*/ 1352504 w 1983504"/>
              <a:gd name="connsiteY82" fmla="*/ 6167932 h 6858000"/>
              <a:gd name="connsiteX83" fmla="*/ 1089840 w 1983504"/>
              <a:gd name="connsiteY83" fmla="*/ 6057663 h 6858000"/>
              <a:gd name="connsiteX84" fmla="*/ 999266 w 1983504"/>
              <a:gd name="connsiteY84" fmla="*/ 6100347 h 6858000"/>
              <a:gd name="connsiteX85" fmla="*/ 1246836 w 1983504"/>
              <a:gd name="connsiteY85" fmla="*/ 6281757 h 6858000"/>
              <a:gd name="connsiteX86" fmla="*/ 1388735 w 1983504"/>
              <a:gd name="connsiteY86" fmla="*/ 6367127 h 6858000"/>
              <a:gd name="connsiteX87" fmla="*/ 1446099 w 1983504"/>
              <a:gd name="connsiteY87" fmla="*/ 6431153 h 6858000"/>
              <a:gd name="connsiteX88" fmla="*/ 1609132 w 1983504"/>
              <a:gd name="connsiteY88" fmla="*/ 6658805 h 6858000"/>
              <a:gd name="connsiteX89" fmla="*/ 1983504 w 1983504"/>
              <a:gd name="connsiteY89" fmla="*/ 6858000 h 6858000"/>
              <a:gd name="connsiteX90" fmla="*/ 0 w 1983504"/>
              <a:gd name="connsiteY9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1983504" h="6858000">
                <a:moveTo>
                  <a:pt x="0" y="0"/>
                </a:moveTo>
                <a:lnTo>
                  <a:pt x="1376658" y="0"/>
                </a:lnTo>
                <a:cubicBezTo>
                  <a:pt x="1482328" y="35571"/>
                  <a:pt x="1584980" y="78255"/>
                  <a:pt x="1690650" y="110269"/>
                </a:cubicBezTo>
                <a:cubicBezTo>
                  <a:pt x="1675553" y="145839"/>
                  <a:pt x="1660458" y="138725"/>
                  <a:pt x="1645361" y="135168"/>
                </a:cubicBezTo>
                <a:cubicBezTo>
                  <a:pt x="1554788" y="120941"/>
                  <a:pt x="1461194" y="110269"/>
                  <a:pt x="1373640" y="71141"/>
                </a:cubicBezTo>
                <a:cubicBezTo>
                  <a:pt x="1352504" y="64027"/>
                  <a:pt x="1328352" y="64027"/>
                  <a:pt x="1319295" y="88927"/>
                </a:cubicBezTo>
                <a:cubicBezTo>
                  <a:pt x="1304199" y="124497"/>
                  <a:pt x="1325332" y="145839"/>
                  <a:pt x="1346468" y="163625"/>
                </a:cubicBezTo>
                <a:cubicBezTo>
                  <a:pt x="1382696" y="195638"/>
                  <a:pt x="1424964" y="188525"/>
                  <a:pt x="1464213" y="192082"/>
                </a:cubicBezTo>
                <a:cubicBezTo>
                  <a:pt x="1572902" y="209867"/>
                  <a:pt x="1624228" y="259665"/>
                  <a:pt x="1648381" y="373491"/>
                </a:cubicBezTo>
                <a:cubicBezTo>
                  <a:pt x="1554788" y="327250"/>
                  <a:pt x="1461194" y="384162"/>
                  <a:pt x="1370620" y="352148"/>
                </a:cubicBezTo>
                <a:cubicBezTo>
                  <a:pt x="1346468" y="345034"/>
                  <a:pt x="1310237" y="355706"/>
                  <a:pt x="1322314" y="394834"/>
                </a:cubicBezTo>
                <a:cubicBezTo>
                  <a:pt x="1334390" y="430405"/>
                  <a:pt x="1373640" y="458860"/>
                  <a:pt x="1304199" y="451747"/>
                </a:cubicBezTo>
                <a:cubicBezTo>
                  <a:pt x="1252873" y="448189"/>
                  <a:pt x="1237778" y="405504"/>
                  <a:pt x="1222682" y="359262"/>
                </a:cubicBezTo>
                <a:cubicBezTo>
                  <a:pt x="1210606" y="334364"/>
                  <a:pt x="1177395" y="320135"/>
                  <a:pt x="1153242" y="334364"/>
                </a:cubicBezTo>
                <a:cubicBezTo>
                  <a:pt x="1123051" y="348592"/>
                  <a:pt x="1132108" y="387720"/>
                  <a:pt x="1132108" y="416176"/>
                </a:cubicBezTo>
                <a:cubicBezTo>
                  <a:pt x="1129088" y="469532"/>
                  <a:pt x="1153242" y="494431"/>
                  <a:pt x="1195509" y="505101"/>
                </a:cubicBezTo>
                <a:cubicBezTo>
                  <a:pt x="1246836" y="519330"/>
                  <a:pt x="1298160" y="537116"/>
                  <a:pt x="1364582" y="558458"/>
                </a:cubicBezTo>
                <a:cubicBezTo>
                  <a:pt x="1292122" y="594028"/>
                  <a:pt x="1237778" y="586915"/>
                  <a:pt x="1183434" y="558458"/>
                </a:cubicBezTo>
                <a:cubicBezTo>
                  <a:pt x="1117012" y="526444"/>
                  <a:pt x="1029458" y="483759"/>
                  <a:pt x="975114" y="522887"/>
                </a:cubicBezTo>
                <a:cubicBezTo>
                  <a:pt x="893597" y="579800"/>
                  <a:pt x="827176" y="544229"/>
                  <a:pt x="754716" y="533558"/>
                </a:cubicBezTo>
                <a:cubicBezTo>
                  <a:pt x="603758" y="512216"/>
                  <a:pt x="697352" y="480203"/>
                  <a:pt x="546395" y="462417"/>
                </a:cubicBezTo>
                <a:cubicBezTo>
                  <a:pt x="486012" y="455303"/>
                  <a:pt x="422610" y="426847"/>
                  <a:pt x="335056" y="465975"/>
                </a:cubicBezTo>
                <a:cubicBezTo>
                  <a:pt x="730563" y="672284"/>
                  <a:pt x="917750" y="658055"/>
                  <a:pt x="1270988" y="910606"/>
                </a:cubicBezTo>
                <a:cubicBezTo>
                  <a:pt x="1255893" y="935506"/>
                  <a:pt x="1240798" y="924835"/>
                  <a:pt x="1225701" y="921277"/>
                </a:cubicBezTo>
                <a:cubicBezTo>
                  <a:pt x="1201548" y="917720"/>
                  <a:pt x="1171356" y="903491"/>
                  <a:pt x="1165318" y="949734"/>
                </a:cubicBezTo>
                <a:cubicBezTo>
                  <a:pt x="1162298" y="985305"/>
                  <a:pt x="1180415" y="1003089"/>
                  <a:pt x="1210606" y="1006647"/>
                </a:cubicBezTo>
                <a:cubicBezTo>
                  <a:pt x="1298160" y="1020875"/>
                  <a:pt x="1376658" y="1070674"/>
                  <a:pt x="1455156" y="1113358"/>
                </a:cubicBezTo>
                <a:cubicBezTo>
                  <a:pt x="1491385" y="1131144"/>
                  <a:pt x="1530634" y="1156043"/>
                  <a:pt x="1515538" y="1220069"/>
                </a:cubicBezTo>
                <a:cubicBezTo>
                  <a:pt x="1485348" y="1237855"/>
                  <a:pt x="1464213" y="1212955"/>
                  <a:pt x="1440060" y="1209399"/>
                </a:cubicBezTo>
                <a:cubicBezTo>
                  <a:pt x="1415907" y="1205842"/>
                  <a:pt x="1358543" y="1220069"/>
                  <a:pt x="1373640" y="1230741"/>
                </a:cubicBezTo>
                <a:cubicBezTo>
                  <a:pt x="1443080" y="1269868"/>
                  <a:pt x="1316276" y="1365909"/>
                  <a:pt x="1400810" y="1365909"/>
                </a:cubicBezTo>
                <a:cubicBezTo>
                  <a:pt x="1539691" y="1365909"/>
                  <a:pt x="1615170" y="1536647"/>
                  <a:pt x="1748012" y="1540204"/>
                </a:cubicBezTo>
                <a:cubicBezTo>
                  <a:pt x="1769146" y="1540204"/>
                  <a:pt x="1778203" y="1572219"/>
                  <a:pt x="1778203" y="1597117"/>
                </a:cubicBezTo>
                <a:cubicBezTo>
                  <a:pt x="1778203" y="1629132"/>
                  <a:pt x="1757070" y="1632688"/>
                  <a:pt x="1735936" y="1636245"/>
                </a:cubicBezTo>
                <a:cubicBezTo>
                  <a:pt x="1702725" y="1639802"/>
                  <a:pt x="1666496" y="1597117"/>
                  <a:pt x="1624228" y="1657587"/>
                </a:cubicBezTo>
                <a:cubicBezTo>
                  <a:pt x="1702725" y="1693158"/>
                  <a:pt x="1784242" y="1728729"/>
                  <a:pt x="1781223" y="1849668"/>
                </a:cubicBezTo>
                <a:cubicBezTo>
                  <a:pt x="1781223" y="1881683"/>
                  <a:pt x="1814434" y="1895910"/>
                  <a:pt x="1838587" y="1903025"/>
                </a:cubicBezTo>
                <a:cubicBezTo>
                  <a:pt x="1880854" y="1917252"/>
                  <a:pt x="1914065" y="1938595"/>
                  <a:pt x="1938218" y="1984836"/>
                </a:cubicBezTo>
                <a:cubicBezTo>
                  <a:pt x="1938218" y="1995507"/>
                  <a:pt x="1938218" y="2002622"/>
                  <a:pt x="1938218" y="2013292"/>
                </a:cubicBezTo>
                <a:cubicBezTo>
                  <a:pt x="1932180" y="2123562"/>
                  <a:pt x="1871798" y="2120004"/>
                  <a:pt x="1805376" y="2102219"/>
                </a:cubicBezTo>
                <a:cubicBezTo>
                  <a:pt x="1726878" y="2080877"/>
                  <a:pt x="1648381" y="2038192"/>
                  <a:pt x="1563844" y="2077320"/>
                </a:cubicBezTo>
                <a:cubicBezTo>
                  <a:pt x="1681592" y="2130676"/>
                  <a:pt x="1811414" y="2134233"/>
                  <a:pt x="1920104" y="2208931"/>
                </a:cubicBezTo>
                <a:cubicBezTo>
                  <a:pt x="1515538" y="2223159"/>
                  <a:pt x="1159280" y="1984836"/>
                  <a:pt x="766792" y="1892353"/>
                </a:cubicBezTo>
                <a:cubicBezTo>
                  <a:pt x="778869" y="1952823"/>
                  <a:pt x="812080" y="1967051"/>
                  <a:pt x="839252" y="1974165"/>
                </a:cubicBezTo>
                <a:cubicBezTo>
                  <a:pt x="984170" y="2020407"/>
                  <a:pt x="1110974" y="2112891"/>
                  <a:pt x="1243816" y="2191146"/>
                </a:cubicBezTo>
                <a:cubicBezTo>
                  <a:pt x="1298160" y="2223159"/>
                  <a:pt x="1337410" y="2258731"/>
                  <a:pt x="1358543" y="2326314"/>
                </a:cubicBezTo>
                <a:cubicBezTo>
                  <a:pt x="1376658" y="2390340"/>
                  <a:pt x="1412888" y="2418796"/>
                  <a:pt x="1479310" y="2401012"/>
                </a:cubicBezTo>
                <a:cubicBezTo>
                  <a:pt x="1533654" y="2386784"/>
                  <a:pt x="1591018" y="2393898"/>
                  <a:pt x="1648381" y="2401012"/>
                </a:cubicBezTo>
                <a:cubicBezTo>
                  <a:pt x="1711782" y="2408126"/>
                  <a:pt x="1784242" y="2479267"/>
                  <a:pt x="1769146" y="2518395"/>
                </a:cubicBezTo>
                <a:cubicBezTo>
                  <a:pt x="1738956" y="2582422"/>
                  <a:pt x="1687630" y="2550408"/>
                  <a:pt x="1645361" y="2543294"/>
                </a:cubicBezTo>
                <a:cubicBezTo>
                  <a:pt x="1594036" y="2536181"/>
                  <a:pt x="1500444" y="2518395"/>
                  <a:pt x="1500444" y="2525509"/>
                </a:cubicBezTo>
                <a:cubicBezTo>
                  <a:pt x="1467232" y="2685576"/>
                  <a:pt x="1391754" y="2564636"/>
                  <a:pt x="1337410" y="2564636"/>
                </a:cubicBezTo>
                <a:cubicBezTo>
                  <a:pt x="1286084" y="2564636"/>
                  <a:pt x="1234759" y="2546851"/>
                  <a:pt x="1186452" y="2532623"/>
                </a:cubicBezTo>
                <a:cubicBezTo>
                  <a:pt x="1123051" y="2514837"/>
                  <a:pt x="1065688" y="2546851"/>
                  <a:pt x="1005304" y="2553965"/>
                </a:cubicBezTo>
                <a:cubicBezTo>
                  <a:pt x="950960" y="2561080"/>
                  <a:pt x="981150" y="2653563"/>
                  <a:pt x="947940" y="2692689"/>
                </a:cubicBezTo>
                <a:cubicBezTo>
                  <a:pt x="941903" y="2703362"/>
                  <a:pt x="935864" y="2703362"/>
                  <a:pt x="929826" y="2703362"/>
                </a:cubicBezTo>
                <a:cubicBezTo>
                  <a:pt x="911711" y="2980812"/>
                  <a:pt x="594701" y="2913227"/>
                  <a:pt x="594701" y="2923898"/>
                </a:cubicBezTo>
                <a:cubicBezTo>
                  <a:pt x="567529" y="2941684"/>
                  <a:pt x="534318" y="2899000"/>
                  <a:pt x="501108" y="2941684"/>
                </a:cubicBezTo>
                <a:cubicBezTo>
                  <a:pt x="643007" y="3137322"/>
                  <a:pt x="860386" y="3183563"/>
                  <a:pt x="1053610" y="3329402"/>
                </a:cubicBezTo>
                <a:cubicBezTo>
                  <a:pt x="893597" y="3379202"/>
                  <a:pt x="800002" y="3208463"/>
                  <a:pt x="682256" y="3229805"/>
                </a:cubicBezTo>
                <a:cubicBezTo>
                  <a:pt x="624893" y="3283162"/>
                  <a:pt x="796984" y="3368530"/>
                  <a:pt x="630932" y="3393429"/>
                </a:cubicBezTo>
                <a:cubicBezTo>
                  <a:pt x="703390" y="3439672"/>
                  <a:pt x="754716" y="3485914"/>
                  <a:pt x="806041" y="3539269"/>
                </a:cubicBezTo>
                <a:cubicBezTo>
                  <a:pt x="893597" y="3635309"/>
                  <a:pt x="911711" y="3699337"/>
                  <a:pt x="869444" y="3827390"/>
                </a:cubicBezTo>
                <a:cubicBezTo>
                  <a:pt x="842270" y="3912759"/>
                  <a:pt x="803022" y="3991015"/>
                  <a:pt x="839252" y="4090612"/>
                </a:cubicBezTo>
                <a:cubicBezTo>
                  <a:pt x="863405" y="4158196"/>
                  <a:pt x="854347" y="4204438"/>
                  <a:pt x="763774" y="4172424"/>
                </a:cubicBezTo>
                <a:cubicBezTo>
                  <a:pt x="667160" y="4140411"/>
                  <a:pt x="630932" y="4200882"/>
                  <a:pt x="655085" y="4321821"/>
                </a:cubicBezTo>
                <a:cubicBezTo>
                  <a:pt x="670179" y="4400076"/>
                  <a:pt x="655085" y="4424975"/>
                  <a:pt x="588662" y="4414305"/>
                </a:cubicBezTo>
                <a:cubicBezTo>
                  <a:pt x="516204" y="4403633"/>
                  <a:pt x="446764" y="4353835"/>
                  <a:pt x="356189" y="4378734"/>
                </a:cubicBezTo>
                <a:cubicBezTo>
                  <a:pt x="428648" y="4521016"/>
                  <a:pt x="582626" y="4478331"/>
                  <a:pt x="667160" y="4613499"/>
                </a:cubicBezTo>
                <a:cubicBezTo>
                  <a:pt x="567529" y="4613499"/>
                  <a:pt x="489031" y="4613499"/>
                  <a:pt x="416573" y="4585042"/>
                </a:cubicBezTo>
                <a:cubicBezTo>
                  <a:pt x="386381" y="4574373"/>
                  <a:pt x="353170" y="4560144"/>
                  <a:pt x="335056" y="4602828"/>
                </a:cubicBezTo>
                <a:cubicBezTo>
                  <a:pt x="313920" y="4652628"/>
                  <a:pt x="356189" y="4670412"/>
                  <a:pt x="380342" y="4677526"/>
                </a:cubicBezTo>
                <a:cubicBezTo>
                  <a:pt x="449784" y="4702425"/>
                  <a:pt x="504126" y="4759339"/>
                  <a:pt x="564510" y="4805580"/>
                </a:cubicBezTo>
                <a:cubicBezTo>
                  <a:pt x="694332" y="4905177"/>
                  <a:pt x="836233" y="4990547"/>
                  <a:pt x="944922" y="5154171"/>
                </a:cubicBezTo>
                <a:cubicBezTo>
                  <a:pt x="809060" y="5111487"/>
                  <a:pt x="706410" y="5011889"/>
                  <a:pt x="576586" y="4994104"/>
                </a:cubicBezTo>
                <a:cubicBezTo>
                  <a:pt x="688296" y="5143500"/>
                  <a:pt x="830194" y="5243097"/>
                  <a:pt x="963036" y="5353367"/>
                </a:cubicBezTo>
                <a:cubicBezTo>
                  <a:pt x="1002286" y="5385379"/>
                  <a:pt x="1041534" y="5406721"/>
                  <a:pt x="1047572" y="5474306"/>
                </a:cubicBezTo>
                <a:cubicBezTo>
                  <a:pt x="1065688" y="5605917"/>
                  <a:pt x="1113992" y="5712629"/>
                  <a:pt x="1222682" y="5769542"/>
                </a:cubicBezTo>
                <a:cubicBezTo>
                  <a:pt x="1222682" y="5769542"/>
                  <a:pt x="1216644" y="5790884"/>
                  <a:pt x="1213626" y="5801555"/>
                </a:cubicBezTo>
                <a:cubicBezTo>
                  <a:pt x="1147203" y="5805112"/>
                  <a:pt x="1095878" y="5726858"/>
                  <a:pt x="1014361" y="5755314"/>
                </a:cubicBezTo>
                <a:cubicBezTo>
                  <a:pt x="1095878" y="5862025"/>
                  <a:pt x="1162298" y="5954508"/>
                  <a:pt x="1274008" y="6004307"/>
                </a:cubicBezTo>
                <a:cubicBezTo>
                  <a:pt x="1364582" y="6043434"/>
                  <a:pt x="1476290" y="6068335"/>
                  <a:pt x="1542711" y="6196388"/>
                </a:cubicBezTo>
                <a:cubicBezTo>
                  <a:pt x="1467232" y="6221287"/>
                  <a:pt x="1409868" y="6189274"/>
                  <a:pt x="1352504" y="6167932"/>
                </a:cubicBezTo>
                <a:cubicBezTo>
                  <a:pt x="1264950" y="6132361"/>
                  <a:pt x="1177395" y="6093234"/>
                  <a:pt x="1089840" y="6057663"/>
                </a:cubicBezTo>
                <a:cubicBezTo>
                  <a:pt x="1056628" y="6043434"/>
                  <a:pt x="1020400" y="6036320"/>
                  <a:pt x="999266" y="6100347"/>
                </a:cubicBezTo>
                <a:cubicBezTo>
                  <a:pt x="1110974" y="6114575"/>
                  <a:pt x="1177395" y="6199945"/>
                  <a:pt x="1246836" y="6281757"/>
                </a:cubicBezTo>
                <a:cubicBezTo>
                  <a:pt x="1286084" y="6327999"/>
                  <a:pt x="1319295" y="6388469"/>
                  <a:pt x="1388735" y="6367127"/>
                </a:cubicBezTo>
                <a:cubicBezTo>
                  <a:pt x="1424964" y="6356456"/>
                  <a:pt x="1449118" y="6388469"/>
                  <a:pt x="1446099" y="6431153"/>
                </a:cubicBezTo>
                <a:cubicBezTo>
                  <a:pt x="1431002" y="6580550"/>
                  <a:pt x="1518558" y="6630349"/>
                  <a:pt x="1609132" y="6658805"/>
                </a:cubicBezTo>
                <a:cubicBezTo>
                  <a:pt x="1741974" y="6701489"/>
                  <a:pt x="1859720" y="6786859"/>
                  <a:pt x="1983504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4500"/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6F53F1-7531-BE5F-8E58-405012EED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499232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69C4F-B545-4B4D-6C61-636B43231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Person writing on a notepad">
            <a:extLst>
              <a:ext uri="{FF2B5EF4-FFF2-40B4-BE49-F238E27FC236}">
                <a16:creationId xmlns:a16="http://schemas.microsoft.com/office/drawing/2014/main" id="{E7DD0346-F61F-C89C-B99D-0C8D163C935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3011" b="2352"/>
          <a:stretch>
            <a:fillRect/>
          </a:stretch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87F4CB-0BFA-B371-8061-5B14948B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</a:pPr>
            <a:r>
              <a:rPr lang="en-US" sz="6000">
                <a:solidFill>
                  <a:srgbClr val="FFFFFF"/>
                </a:solidFill>
              </a:rPr>
              <a:t>Feature plan</a:t>
            </a:r>
          </a:p>
        </p:txBody>
      </p:sp>
    </p:spTree>
    <p:extLst>
      <p:ext uri="{BB962C8B-B14F-4D97-AF65-F5344CB8AC3E}">
        <p14:creationId xmlns:p14="http://schemas.microsoft.com/office/powerpoint/2010/main" val="49891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Black pen against a sheet with shaded numbers">
            <a:extLst>
              <a:ext uri="{FF2B5EF4-FFF2-40B4-BE49-F238E27FC236}">
                <a16:creationId xmlns:a16="http://schemas.microsoft.com/office/drawing/2014/main" id="{4EECBB49-7429-4514-3935-94C95DFAA0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498" r="29222" b="-1"/>
          <a:stretch>
            <a:fillRect/>
          </a:stretch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dirty="0"/>
              <a:t>Survey Methods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F30376-E8E4-AD4F-9A73-03DBAD974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643467"/>
            <a:ext cx="3465438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Logo Design Evaluation</a:t>
            </a:r>
          </a:p>
        </p:txBody>
      </p:sp>
      <p:pic>
        <p:nvPicPr>
          <p:cNvPr id="4" name="Picture 3" descr="A qr code with text&#10;&#10;AI-generated content may be incorrect.">
            <a:extLst>
              <a:ext uri="{FF2B5EF4-FFF2-40B4-BE49-F238E27FC236}">
                <a16:creationId xmlns:a16="http://schemas.microsoft.com/office/drawing/2014/main" id="{FDD74426-64E1-06EC-CA17-7B989450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4672" y="744279"/>
            <a:ext cx="3316727" cy="4349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62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649CE-82FC-5AAB-E60D-881F57785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4" name="Rectangle 243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6" name="Freeform: Shape 245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48" name="Freeform: Shape 247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4E129-30F9-76AD-9513-6B7CE2C95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6300"/>
              <a:t>System Updates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868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4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82344"/>
            <a:ext cx="9143997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6086475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5282344"/>
            <a:ext cx="9143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5490971"/>
            <a:ext cx="5221554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Retrospective — This Week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CCE520-70F0-C933-644A-83DCB8BD7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pic>
        <p:nvPicPr>
          <p:cNvPr id="6" name="Video 5" descr="Neon Pink Question Mark">
            <a:extLst>
              <a:ext uri="{FF2B5EF4-FFF2-40B4-BE49-F238E27FC236}">
                <a16:creationId xmlns:a16="http://schemas.microsoft.com/office/drawing/2014/main" id="{0EACC2BB-9336-B63D-6B98-4FC1B1D508A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rcRect l="13617" r="11168" b="-1"/>
          <a:stretch>
            <a:fillRect/>
          </a:stretch>
        </p:blipFill>
        <p:spPr>
          <a:xfrm>
            <a:off x="3582987" y="1526197"/>
            <a:ext cx="5085525" cy="380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4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17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mute="1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44</Words>
  <Application>Microsoft Macintosh PowerPoint</Application>
  <PresentationFormat>On-screen Show (4:3)</PresentationFormat>
  <Paragraphs>17</Paragraphs>
  <Slides>8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Group 03 Study Buddy</vt:lpstr>
      <vt:lpstr>Agenda</vt:lpstr>
      <vt:lpstr>Feature plan</vt:lpstr>
      <vt:lpstr>Survey Methods</vt:lpstr>
      <vt:lpstr>Logo Design Evaluation</vt:lpstr>
      <vt:lpstr>System Updates</vt:lpstr>
      <vt:lpstr>Retrospective — This Week</vt:lpstr>
      <vt:lpstr>Any 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Anika Siddiqui</dc:creator>
  <cp:keywords/>
  <dc:description>generated using python-pptx</dc:description>
  <cp:lastModifiedBy>D24125711 Rumaysa Qayyum Babulkhair</cp:lastModifiedBy>
  <cp:revision>19</cp:revision>
  <dcterms:created xsi:type="dcterms:W3CDTF">2013-01-27T09:14:16Z</dcterms:created>
  <dcterms:modified xsi:type="dcterms:W3CDTF">2025-10-30T15:43:40Z</dcterms:modified>
  <cp:category/>
</cp:coreProperties>
</file>