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57" r:id="rId3"/>
    <p:sldId id="272" r:id="rId4"/>
    <p:sldId id="259" r:id="rId5"/>
    <p:sldId id="271" r:id="rId6"/>
    <p:sldId id="273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r>
            <a:rPr lang="en-US"/>
            <a:t>Feature plan</a:t>
          </a:r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endParaRPr lang="en-US"/>
        </a:p>
      </dgm:t>
    </dgm:pt>
    <dgm:pt modelId="{706EDF45-2E91-49E3-B175-E225C3BE37B8}">
      <dgm:prSet/>
      <dgm:spPr/>
      <dgm:t>
        <a:bodyPr/>
        <a:lstStyle/>
        <a:p>
          <a:r>
            <a:rPr lang="en-US"/>
            <a:t>Survey methods 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endParaRPr lang="en-US"/>
        </a:p>
      </dgm:t>
    </dgm:pt>
    <dgm:pt modelId="{E32E48CE-8521-42F7-9AF3-731F567625F6}">
      <dgm:prSet/>
      <dgm:spPr/>
      <dgm:t>
        <a:bodyPr/>
        <a:lstStyle/>
        <a:p>
          <a:r>
            <a:rPr lang="en-US"/>
            <a:t>Logo</a:t>
          </a:r>
          <a:r>
            <a:rPr lang="en-US" baseline="0"/>
            <a:t> Evaluation</a:t>
          </a:r>
          <a:endParaRPr lang="en-US"/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3BFBF4D6-9F99-B14B-856E-B89CB2B4C1F9}">
      <dgm:prSet/>
      <dgm:spPr/>
      <dgm:t>
        <a:bodyPr/>
        <a:lstStyle/>
        <a:p>
          <a:r>
            <a:rPr lang="en-US" dirty="0"/>
            <a:t>System Updates</a:t>
          </a:r>
        </a:p>
      </dgm:t>
    </dgm:pt>
    <dgm:pt modelId="{09BA4FB4-EBC1-4641-9CD8-819A94878818}" type="parTrans" cxnId="{66EDDBDF-9D6E-374B-84B1-BD72F90609EA}">
      <dgm:prSet/>
      <dgm:spPr/>
      <dgm:t>
        <a:bodyPr/>
        <a:lstStyle/>
        <a:p>
          <a:endParaRPr lang="en-GB"/>
        </a:p>
      </dgm:t>
    </dgm:pt>
    <dgm:pt modelId="{E4B429BB-3D4B-3A41-8E9C-353857583665}" type="sibTrans" cxnId="{66EDDBDF-9D6E-374B-84B1-BD72F90609EA}">
      <dgm:prSet/>
      <dgm:spPr/>
      <dgm:t>
        <a:bodyPr/>
        <a:lstStyle/>
        <a:p>
          <a:endParaRPr lang="en-GB"/>
        </a:p>
      </dgm:t>
    </dgm:pt>
    <dgm:pt modelId="{F40CE61F-35FD-4649-AB23-2327ACCA5395}" type="pres">
      <dgm:prSet presAssocID="{DE898547-EB52-49C9-A05D-76F796BFFB8B}" presName="vert0" presStyleCnt="0">
        <dgm:presLayoutVars>
          <dgm:dir/>
          <dgm:animOne val="branch"/>
          <dgm:animLvl val="lvl"/>
        </dgm:presLayoutVars>
      </dgm:prSet>
      <dgm:spPr/>
    </dgm:pt>
    <dgm:pt modelId="{2C5DD239-7764-EA49-81EA-DDACBDD80F07}" type="pres">
      <dgm:prSet presAssocID="{1D643182-5F6D-4B71-BD96-DE2054D94CE4}" presName="thickLine" presStyleLbl="alignNode1" presStyleIdx="0" presStyleCnt="4"/>
      <dgm:spPr/>
    </dgm:pt>
    <dgm:pt modelId="{B543254A-89EC-E640-A915-83E89AC0178C}" type="pres">
      <dgm:prSet presAssocID="{1D643182-5F6D-4B71-BD96-DE2054D94CE4}" presName="horz1" presStyleCnt="0"/>
      <dgm:spPr/>
    </dgm:pt>
    <dgm:pt modelId="{96830BAF-D6C3-2748-8433-A252C1FCB6E6}" type="pres">
      <dgm:prSet presAssocID="{1D643182-5F6D-4B71-BD96-DE2054D94CE4}" presName="tx1" presStyleLbl="revTx" presStyleIdx="0" presStyleCnt="4"/>
      <dgm:spPr/>
    </dgm:pt>
    <dgm:pt modelId="{05FFD193-06B4-164B-BD9C-A2CF6C917B03}" type="pres">
      <dgm:prSet presAssocID="{1D643182-5F6D-4B71-BD96-DE2054D94CE4}" presName="vert1" presStyleCnt="0"/>
      <dgm:spPr/>
    </dgm:pt>
    <dgm:pt modelId="{0C23084E-8DBC-E240-95B9-E050008F60EB}" type="pres">
      <dgm:prSet presAssocID="{706EDF45-2E91-49E3-B175-E225C3BE37B8}" presName="thickLine" presStyleLbl="alignNode1" presStyleIdx="1" presStyleCnt="4"/>
      <dgm:spPr/>
    </dgm:pt>
    <dgm:pt modelId="{59339817-1E3A-3248-AE16-B437E3F465F2}" type="pres">
      <dgm:prSet presAssocID="{706EDF45-2E91-49E3-B175-E225C3BE37B8}" presName="horz1" presStyleCnt="0"/>
      <dgm:spPr/>
    </dgm:pt>
    <dgm:pt modelId="{8B31B833-6F25-AB4D-8286-486B7F2829C9}" type="pres">
      <dgm:prSet presAssocID="{706EDF45-2E91-49E3-B175-E225C3BE37B8}" presName="tx1" presStyleLbl="revTx" presStyleIdx="1" presStyleCnt="4"/>
      <dgm:spPr/>
    </dgm:pt>
    <dgm:pt modelId="{E6BFECE0-791B-6344-ADCC-E9B52DD3F09C}" type="pres">
      <dgm:prSet presAssocID="{706EDF45-2E91-49E3-B175-E225C3BE37B8}" presName="vert1" presStyleCnt="0"/>
      <dgm:spPr/>
    </dgm:pt>
    <dgm:pt modelId="{20DFCC4A-FB67-4841-91E5-74FDEC04E38F}" type="pres">
      <dgm:prSet presAssocID="{E32E48CE-8521-42F7-9AF3-731F567625F6}" presName="thickLine" presStyleLbl="alignNode1" presStyleIdx="2" presStyleCnt="4"/>
      <dgm:spPr/>
    </dgm:pt>
    <dgm:pt modelId="{DC9DD604-9A61-1F4C-B7C2-658BA6BA2FC3}" type="pres">
      <dgm:prSet presAssocID="{E32E48CE-8521-42F7-9AF3-731F567625F6}" presName="horz1" presStyleCnt="0"/>
      <dgm:spPr/>
    </dgm:pt>
    <dgm:pt modelId="{092C8271-F8A4-F448-A160-B18309FC8840}" type="pres">
      <dgm:prSet presAssocID="{E32E48CE-8521-42F7-9AF3-731F567625F6}" presName="tx1" presStyleLbl="revTx" presStyleIdx="2" presStyleCnt="4"/>
      <dgm:spPr/>
    </dgm:pt>
    <dgm:pt modelId="{811F182B-015D-5A4F-B249-8D0E9198FB2D}" type="pres">
      <dgm:prSet presAssocID="{E32E48CE-8521-42F7-9AF3-731F567625F6}" presName="vert1" presStyleCnt="0"/>
      <dgm:spPr/>
    </dgm:pt>
    <dgm:pt modelId="{0AAA9DCB-07A0-1C44-94CB-FF901E8B1A1F}" type="pres">
      <dgm:prSet presAssocID="{3BFBF4D6-9F99-B14B-856E-B89CB2B4C1F9}" presName="thickLine" presStyleLbl="alignNode1" presStyleIdx="3" presStyleCnt="4"/>
      <dgm:spPr/>
    </dgm:pt>
    <dgm:pt modelId="{8E81E5D0-1A92-414C-93C2-9C915298F99A}" type="pres">
      <dgm:prSet presAssocID="{3BFBF4D6-9F99-B14B-856E-B89CB2B4C1F9}" presName="horz1" presStyleCnt="0"/>
      <dgm:spPr/>
    </dgm:pt>
    <dgm:pt modelId="{D35625F6-32C4-2141-99A6-7B0AF3357A5E}" type="pres">
      <dgm:prSet presAssocID="{3BFBF4D6-9F99-B14B-856E-B89CB2B4C1F9}" presName="tx1" presStyleLbl="revTx" presStyleIdx="3" presStyleCnt="4"/>
      <dgm:spPr/>
    </dgm:pt>
    <dgm:pt modelId="{0B0D680C-5F3F-FF47-B1D5-3292F3BB6615}" type="pres">
      <dgm:prSet presAssocID="{3BFBF4D6-9F99-B14B-856E-B89CB2B4C1F9}" presName="vert1" presStyleCnt="0"/>
      <dgm:spPr/>
    </dgm:pt>
  </dgm:ptLst>
  <dgm:cxnLst>
    <dgm:cxn modelId="{3AE34821-FC2D-9941-ABD1-76AAEBD1CC12}" type="presOf" srcId="{3BFBF4D6-9F99-B14B-856E-B89CB2B4C1F9}" destId="{D35625F6-32C4-2141-99A6-7B0AF3357A5E}" srcOrd="0" destOrd="0" presId="urn:microsoft.com/office/officeart/2008/layout/LinedList"/>
    <dgm:cxn modelId="{02A9A53D-DA43-FA46-B5EF-EBDBC147BA31}" type="presOf" srcId="{DE898547-EB52-49C9-A05D-76F796BFFB8B}" destId="{F40CE61F-35FD-4649-AB23-2327ACCA5395}" srcOrd="0" destOrd="0" presId="urn:microsoft.com/office/officeart/2008/layout/LinedList"/>
    <dgm:cxn modelId="{3AFC17B1-A35A-0B46-A60D-798AF78EDAA5}" type="presOf" srcId="{1D643182-5F6D-4B71-BD96-DE2054D94CE4}" destId="{96830BAF-D6C3-2748-8433-A252C1FCB6E6}" srcOrd="0" destOrd="0" presId="urn:microsoft.com/office/officeart/2008/layout/LinedList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66EDDBDF-9D6E-374B-84B1-BD72F90609EA}" srcId="{DE898547-EB52-49C9-A05D-76F796BFFB8B}" destId="{3BFBF4D6-9F99-B14B-856E-B89CB2B4C1F9}" srcOrd="3" destOrd="0" parTransId="{09BA4FB4-EBC1-4641-9CD8-819A94878818}" sibTransId="{E4B429BB-3D4B-3A41-8E9C-353857583665}"/>
    <dgm:cxn modelId="{0FB7D8E4-B19F-AB45-B658-176188778688}" type="presOf" srcId="{E32E48CE-8521-42F7-9AF3-731F567625F6}" destId="{092C8271-F8A4-F448-A160-B18309FC8840}" srcOrd="0" destOrd="0" presId="urn:microsoft.com/office/officeart/2008/layout/LinedList"/>
    <dgm:cxn modelId="{995C97FB-D20E-1945-8966-4AA2B98F1918}" type="presOf" srcId="{706EDF45-2E91-49E3-B175-E225C3BE37B8}" destId="{8B31B833-6F25-AB4D-8286-486B7F2829C9}" srcOrd="0" destOrd="0" presId="urn:microsoft.com/office/officeart/2008/layout/LinedList"/>
    <dgm:cxn modelId="{6C9E4CFD-76D3-4F63-8E45-DFAE682F8D13}" srcId="{DE898547-EB52-49C9-A05D-76F796BFFB8B}" destId="{E32E48CE-8521-42F7-9AF3-731F567625F6}" srcOrd="2" destOrd="0" parTransId="{F68CF254-3BDB-4BA3-8D74-CE47CFCB1EA0}" sibTransId="{5C8F66A4-718D-48D8-A427-368483C4387E}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A77600F6-9C60-D14D-AF6C-EFDBE7687432}" type="presParOf" srcId="{F40CE61F-35FD-4649-AB23-2327ACCA5395}" destId="{2C5DD239-7764-EA49-81EA-DDACBDD80F07}" srcOrd="0" destOrd="0" presId="urn:microsoft.com/office/officeart/2008/layout/LinedList"/>
    <dgm:cxn modelId="{C1458414-A13D-564E-A903-01CB8EDA8811}" type="presParOf" srcId="{F40CE61F-35FD-4649-AB23-2327ACCA5395}" destId="{B543254A-89EC-E640-A915-83E89AC0178C}" srcOrd="1" destOrd="0" presId="urn:microsoft.com/office/officeart/2008/layout/LinedList"/>
    <dgm:cxn modelId="{17FB4C7E-DE77-F741-B8E8-A455498792EC}" type="presParOf" srcId="{B543254A-89EC-E640-A915-83E89AC0178C}" destId="{96830BAF-D6C3-2748-8433-A252C1FCB6E6}" srcOrd="0" destOrd="0" presId="urn:microsoft.com/office/officeart/2008/layout/LinedList"/>
    <dgm:cxn modelId="{196E4BD4-FF5D-1443-84CA-81A07DE2BE88}" type="presParOf" srcId="{B543254A-89EC-E640-A915-83E89AC0178C}" destId="{05FFD193-06B4-164B-BD9C-A2CF6C917B03}" srcOrd="1" destOrd="0" presId="urn:microsoft.com/office/officeart/2008/layout/LinedList"/>
    <dgm:cxn modelId="{13DCFDE8-5527-E940-BF50-6DEA5B1AE86F}" type="presParOf" srcId="{F40CE61F-35FD-4649-AB23-2327ACCA5395}" destId="{0C23084E-8DBC-E240-95B9-E050008F60EB}" srcOrd="2" destOrd="0" presId="urn:microsoft.com/office/officeart/2008/layout/LinedList"/>
    <dgm:cxn modelId="{9B03C50B-1707-B14D-A599-2BC691B9AB19}" type="presParOf" srcId="{F40CE61F-35FD-4649-AB23-2327ACCA5395}" destId="{59339817-1E3A-3248-AE16-B437E3F465F2}" srcOrd="3" destOrd="0" presId="urn:microsoft.com/office/officeart/2008/layout/LinedList"/>
    <dgm:cxn modelId="{9A6A53E8-0F01-1542-9862-AAD85FC7855B}" type="presParOf" srcId="{59339817-1E3A-3248-AE16-B437E3F465F2}" destId="{8B31B833-6F25-AB4D-8286-486B7F2829C9}" srcOrd="0" destOrd="0" presId="urn:microsoft.com/office/officeart/2008/layout/LinedList"/>
    <dgm:cxn modelId="{C6BC939A-B7BE-4C47-B468-1BA1A5AF88BB}" type="presParOf" srcId="{59339817-1E3A-3248-AE16-B437E3F465F2}" destId="{E6BFECE0-791B-6344-ADCC-E9B52DD3F09C}" srcOrd="1" destOrd="0" presId="urn:microsoft.com/office/officeart/2008/layout/LinedList"/>
    <dgm:cxn modelId="{00BCC531-8FED-A842-90EC-E959B13FA7D4}" type="presParOf" srcId="{F40CE61F-35FD-4649-AB23-2327ACCA5395}" destId="{20DFCC4A-FB67-4841-91E5-74FDEC04E38F}" srcOrd="4" destOrd="0" presId="urn:microsoft.com/office/officeart/2008/layout/LinedList"/>
    <dgm:cxn modelId="{A361BF89-DC6B-BD4C-9CF7-8EC52651AFE6}" type="presParOf" srcId="{F40CE61F-35FD-4649-AB23-2327ACCA5395}" destId="{DC9DD604-9A61-1F4C-B7C2-658BA6BA2FC3}" srcOrd="5" destOrd="0" presId="urn:microsoft.com/office/officeart/2008/layout/LinedList"/>
    <dgm:cxn modelId="{4FC9C9FD-C462-A346-BF2C-86BAD5FC364C}" type="presParOf" srcId="{DC9DD604-9A61-1F4C-B7C2-658BA6BA2FC3}" destId="{092C8271-F8A4-F448-A160-B18309FC8840}" srcOrd="0" destOrd="0" presId="urn:microsoft.com/office/officeart/2008/layout/LinedList"/>
    <dgm:cxn modelId="{0858EA03-6705-2B42-9F5C-BF06C0909959}" type="presParOf" srcId="{DC9DD604-9A61-1F4C-B7C2-658BA6BA2FC3}" destId="{811F182B-015D-5A4F-B249-8D0E9198FB2D}" srcOrd="1" destOrd="0" presId="urn:microsoft.com/office/officeart/2008/layout/LinedList"/>
    <dgm:cxn modelId="{B6B6C24A-6019-B941-8C33-C7F4BE5F7AE3}" type="presParOf" srcId="{F40CE61F-35FD-4649-AB23-2327ACCA5395}" destId="{0AAA9DCB-07A0-1C44-94CB-FF901E8B1A1F}" srcOrd="6" destOrd="0" presId="urn:microsoft.com/office/officeart/2008/layout/LinedList"/>
    <dgm:cxn modelId="{B0551C00-B55A-484E-914B-1B0A04992136}" type="presParOf" srcId="{F40CE61F-35FD-4649-AB23-2327ACCA5395}" destId="{8E81E5D0-1A92-414C-93C2-9C915298F99A}" srcOrd="7" destOrd="0" presId="urn:microsoft.com/office/officeart/2008/layout/LinedList"/>
    <dgm:cxn modelId="{143BB8F0-D9B2-3945-BE5B-3ADF2984CAAF}" type="presParOf" srcId="{8E81E5D0-1A92-414C-93C2-9C915298F99A}" destId="{D35625F6-32C4-2141-99A6-7B0AF3357A5E}" srcOrd="0" destOrd="0" presId="urn:microsoft.com/office/officeart/2008/layout/LinedList"/>
    <dgm:cxn modelId="{78F17D28-0FBD-B544-AA28-9920F8D1926D}" type="presParOf" srcId="{8E81E5D0-1A92-414C-93C2-9C915298F99A}" destId="{0B0D680C-5F3F-FF47-B1D5-3292F3BB66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D239-7764-EA49-81EA-DDACBDD80F07}">
      <dsp:nvSpPr>
        <dsp:cNvPr id="0" name=""/>
        <dsp:cNvSpPr/>
      </dsp:nvSpPr>
      <dsp:spPr>
        <a:xfrm>
          <a:off x="0" y="0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30BAF-D6C3-2748-8433-A252C1FCB6E6}">
      <dsp:nvSpPr>
        <dsp:cNvPr id="0" name=""/>
        <dsp:cNvSpPr/>
      </dsp:nvSpPr>
      <dsp:spPr>
        <a:xfrm>
          <a:off x="0" y="0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Feature plan</a:t>
          </a:r>
        </a:p>
      </dsp:txBody>
      <dsp:txXfrm>
        <a:off x="0" y="0"/>
        <a:ext cx="4697730" cy="1376171"/>
      </dsp:txXfrm>
    </dsp:sp>
    <dsp:sp modelId="{0C23084E-8DBC-E240-95B9-E050008F60EB}">
      <dsp:nvSpPr>
        <dsp:cNvPr id="0" name=""/>
        <dsp:cNvSpPr/>
      </dsp:nvSpPr>
      <dsp:spPr>
        <a:xfrm>
          <a:off x="0" y="1376171"/>
          <a:ext cx="4697730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1B833-6F25-AB4D-8286-486B7F2829C9}">
      <dsp:nvSpPr>
        <dsp:cNvPr id="0" name=""/>
        <dsp:cNvSpPr/>
      </dsp:nvSpPr>
      <dsp:spPr>
        <a:xfrm>
          <a:off x="0" y="1376171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Survey methods </a:t>
          </a:r>
        </a:p>
      </dsp:txBody>
      <dsp:txXfrm>
        <a:off x="0" y="1376171"/>
        <a:ext cx="4697730" cy="1376171"/>
      </dsp:txXfrm>
    </dsp:sp>
    <dsp:sp modelId="{20DFCC4A-FB67-4841-91E5-74FDEC04E38F}">
      <dsp:nvSpPr>
        <dsp:cNvPr id="0" name=""/>
        <dsp:cNvSpPr/>
      </dsp:nvSpPr>
      <dsp:spPr>
        <a:xfrm>
          <a:off x="0" y="2752343"/>
          <a:ext cx="469773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C8271-F8A4-F448-A160-B18309FC8840}">
      <dsp:nvSpPr>
        <dsp:cNvPr id="0" name=""/>
        <dsp:cNvSpPr/>
      </dsp:nvSpPr>
      <dsp:spPr>
        <a:xfrm>
          <a:off x="0" y="2752343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Logo</a:t>
          </a:r>
          <a:r>
            <a:rPr lang="en-US" sz="5100" kern="1200" baseline="0"/>
            <a:t> Evaluation</a:t>
          </a:r>
          <a:endParaRPr lang="en-US" sz="5100" kern="1200"/>
        </a:p>
      </dsp:txBody>
      <dsp:txXfrm>
        <a:off x="0" y="2752343"/>
        <a:ext cx="4697730" cy="1376171"/>
      </dsp:txXfrm>
    </dsp:sp>
    <dsp:sp modelId="{0AAA9DCB-07A0-1C44-94CB-FF901E8B1A1F}">
      <dsp:nvSpPr>
        <dsp:cNvPr id="0" name=""/>
        <dsp:cNvSpPr/>
      </dsp:nvSpPr>
      <dsp:spPr>
        <a:xfrm>
          <a:off x="0" y="4128515"/>
          <a:ext cx="4697730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625F6-32C4-2141-99A6-7B0AF3357A5E}">
      <dsp:nvSpPr>
        <dsp:cNvPr id="0" name=""/>
        <dsp:cNvSpPr/>
      </dsp:nvSpPr>
      <dsp:spPr>
        <a:xfrm>
          <a:off x="0" y="4128515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System Updates</a:t>
          </a:r>
        </a:p>
      </dsp:txBody>
      <dsp:txXfrm>
        <a:off x="0" y="4128515"/>
        <a:ext cx="469773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C3564-7831-4D0C-96AC-3A28CA78D57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37EC4-7AB9-4F1D-92CC-43802187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37EC4-7AB9-4F1D-92CC-438021870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559272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E8330-C94E-CE66-EE95-4D73300D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974" y="900622"/>
            <a:ext cx="4958259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03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 Buddy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D157-D75A-8A8D-C26C-10B498594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74" y="2965593"/>
            <a:ext cx="4958259" cy="29415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Anika Siddiqui Mayesha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Rumaysa Babulkhair (Team Lead)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Yurii Sykal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Lorenzo Palleschi</a:t>
            </a:r>
          </a:p>
        </p:txBody>
      </p:sp>
    </p:spTree>
    <p:extLst>
      <p:ext uri="{BB962C8B-B14F-4D97-AF65-F5344CB8AC3E}">
        <p14:creationId xmlns:p14="http://schemas.microsoft.com/office/powerpoint/2010/main" val="372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0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56372" y="0"/>
            <a:ext cx="1487628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499232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rson writing on a notepad">
            <a:extLst>
              <a:ext uri="{FF2B5EF4-FFF2-40B4-BE49-F238E27FC236}">
                <a16:creationId xmlns:a16="http://schemas.microsoft.com/office/drawing/2014/main" id="{E7DD0346-F61F-C89C-B99D-0C8D163C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011" b="2352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</a:rPr>
              <a:t>Feature plan</a:t>
            </a:r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lack pen against a sheet with shaded numbers">
            <a:extLst>
              <a:ext uri="{FF2B5EF4-FFF2-40B4-BE49-F238E27FC236}">
                <a16:creationId xmlns:a16="http://schemas.microsoft.com/office/drawing/2014/main" id="{4EECBB49-7429-4514-3935-94C95DF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8" r="29222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/>
              <a:t>Survey Methods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6" name="Freeform: Shape 24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8" name="Freeform: Shape 24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System Updates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6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CE520-70F0-C933-644A-83DCB8B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Video 5" descr="Neon Pink Question Mark">
            <a:extLst>
              <a:ext uri="{FF2B5EF4-FFF2-40B4-BE49-F238E27FC236}">
                <a16:creationId xmlns:a16="http://schemas.microsoft.com/office/drawing/2014/main" id="{0EACC2BB-9336-B63D-6B98-4FC1B1D508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3617" r="11168" b="-1"/>
          <a:stretch>
            <a:fillRect/>
          </a:stretch>
        </p:blipFill>
        <p:spPr>
          <a:xfrm>
            <a:off x="3582987" y="1526197"/>
            <a:ext cx="5085525" cy="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</Words>
  <Application>Microsoft Macintosh PowerPoint</Application>
  <PresentationFormat>On-screen Show (4:3)</PresentationFormat>
  <Paragraphs>16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Group 03 Study Buddy</vt:lpstr>
      <vt:lpstr>Agenda</vt:lpstr>
      <vt:lpstr>Feature plan</vt:lpstr>
      <vt:lpstr>Survey Methods</vt:lpstr>
      <vt:lpstr>System Updates</vt:lpstr>
      <vt:lpstr>Retrospective — This Week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D24125711 Rumaysa Qayyum Babulkhair</cp:lastModifiedBy>
  <cp:revision>18</cp:revision>
  <dcterms:created xsi:type="dcterms:W3CDTF">2013-01-27T09:14:16Z</dcterms:created>
  <dcterms:modified xsi:type="dcterms:W3CDTF">2025-10-30T14:36:35Z</dcterms:modified>
  <cp:category/>
</cp:coreProperties>
</file>