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68" r:id="rId2"/>
    <p:sldId id="46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33"/>
    <a:srgbClr val="FFCC66"/>
    <a:srgbClr val="CC3300"/>
    <a:srgbClr val="CCFFCC"/>
    <a:srgbClr val="FFFFCC"/>
    <a:srgbClr val="FFFF99"/>
    <a:srgbClr val="99FF99"/>
    <a:srgbClr val="CCC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9144A-1A7E-A94F-1CB5-C0DFDD4FFF11}" v="38" dt="2025-09-18T09:45:10.006"/>
    <p1510:client id="{998F8F30-5E52-6A71-6356-3DF144C4FE8D}" v="85" dt="2025-09-18T09:57:34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8"/>
  </p:normalViewPr>
  <p:slideViewPr>
    <p:cSldViewPr>
      <p:cViewPr varScale="1">
        <p:scale>
          <a:sx n="116" d="100"/>
          <a:sy n="116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urley" userId="fcc617c4-69e4-45e1-ae93-2f0a924d0903" providerId="ADAL" clId="{78AA076D-F2ED-5F8D-A5C9-3E20566FF773}"/>
    <pc:docChg chg="custSel modSld">
      <pc:chgData name="Andrea Curley" userId="fcc617c4-69e4-45e1-ae93-2f0a924d0903" providerId="ADAL" clId="{78AA076D-F2ED-5F8D-A5C9-3E20566FF773}" dt="2025-09-18T08:53:09.391" v="22" actId="115"/>
      <pc:docMkLst>
        <pc:docMk/>
      </pc:docMkLst>
      <pc:sldChg chg="modSp mod">
        <pc:chgData name="Andrea Curley" userId="fcc617c4-69e4-45e1-ae93-2f0a924d0903" providerId="ADAL" clId="{78AA076D-F2ED-5F8D-A5C9-3E20566FF773}" dt="2025-09-18T08:53:09.391" v="22" actId="115"/>
        <pc:sldMkLst>
          <pc:docMk/>
          <pc:sldMk cId="2087452599" sldId="469"/>
        </pc:sldMkLst>
        <pc:spChg chg="mod">
          <ac:chgData name="Andrea Curley" userId="fcc617c4-69e4-45e1-ae93-2f0a924d0903" providerId="ADAL" clId="{78AA076D-F2ED-5F8D-A5C9-3E20566FF773}" dt="2025-09-18T08:53:09.391" v="22" actId="115"/>
          <ac:spMkLst>
            <pc:docMk/>
            <pc:sldMk cId="2087452599" sldId="469"/>
            <ac:spMk id="16386" creationId="{00000000-0000-0000-0000-000000000000}"/>
          </ac:spMkLst>
        </pc:spChg>
      </pc:sldChg>
    </pc:docChg>
  </pc:docChgLst>
  <pc:docChgLst>
    <pc:chgData name="Brendan Tierney" userId="S::brendan.tierney@tudublin.ie::5d034d27-16f0-486e-ba31-50905d2beb4b" providerId="AD" clId="Web-{5829144A-1A7E-A94F-1CB5-C0DFDD4FFF11}"/>
    <pc:docChg chg="modSld">
      <pc:chgData name="Brendan Tierney" userId="S::brendan.tierney@tudublin.ie::5d034d27-16f0-486e-ba31-50905d2beb4b" providerId="AD" clId="Web-{5829144A-1A7E-A94F-1CB5-C0DFDD4FFF11}" dt="2025-09-18T09:45:07.646" v="37" actId="20577"/>
      <pc:docMkLst>
        <pc:docMk/>
      </pc:docMkLst>
      <pc:sldChg chg="modSp">
        <pc:chgData name="Brendan Tierney" userId="S::brendan.tierney@tudublin.ie::5d034d27-16f0-486e-ba31-50905d2beb4b" providerId="AD" clId="Web-{5829144A-1A7E-A94F-1CB5-C0DFDD4FFF11}" dt="2025-09-18T09:45:07.646" v="37" actId="20577"/>
        <pc:sldMkLst>
          <pc:docMk/>
          <pc:sldMk cId="3592012545" sldId="468"/>
        </pc:sldMkLst>
        <pc:spChg chg="mod">
          <ac:chgData name="Brendan Tierney" userId="S::brendan.tierney@tudublin.ie::5d034d27-16f0-486e-ba31-50905d2beb4b" providerId="AD" clId="Web-{5829144A-1A7E-A94F-1CB5-C0DFDD4FFF11}" dt="2025-09-18T09:45:07.646" v="37" actId="20577"/>
          <ac:spMkLst>
            <pc:docMk/>
            <pc:sldMk cId="3592012545" sldId="468"/>
            <ac:spMk id="16386" creationId="{00000000-0000-0000-0000-000000000000}"/>
          </ac:spMkLst>
        </pc:spChg>
      </pc:sldChg>
      <pc:sldChg chg="modSp">
        <pc:chgData name="Brendan Tierney" userId="S::brendan.tierney@tudublin.ie::5d034d27-16f0-486e-ba31-50905d2beb4b" providerId="AD" clId="Web-{5829144A-1A7E-A94F-1CB5-C0DFDD4FFF11}" dt="2025-09-18T09:44:52.458" v="29" actId="20577"/>
        <pc:sldMkLst>
          <pc:docMk/>
          <pc:sldMk cId="2087452599" sldId="469"/>
        </pc:sldMkLst>
        <pc:spChg chg="mod">
          <ac:chgData name="Brendan Tierney" userId="S::brendan.tierney@tudublin.ie::5d034d27-16f0-486e-ba31-50905d2beb4b" providerId="AD" clId="Web-{5829144A-1A7E-A94F-1CB5-C0DFDD4FFF11}" dt="2025-09-18T09:44:52.458" v="29" actId="20577"/>
          <ac:spMkLst>
            <pc:docMk/>
            <pc:sldMk cId="2087452599" sldId="469"/>
            <ac:spMk id="16386" creationId="{00000000-0000-0000-0000-000000000000}"/>
          </ac:spMkLst>
        </pc:spChg>
      </pc:sldChg>
    </pc:docChg>
  </pc:docChgLst>
  <pc:docChgLst>
    <pc:chgData name="Brendan Tierney" userId="S::brendan.tierney@tudublin.ie::5d034d27-16f0-486e-ba31-50905d2beb4b" providerId="AD" clId="Web-{998F8F30-5E52-6A71-6356-3DF144C4FE8D}"/>
    <pc:docChg chg="modSld">
      <pc:chgData name="Brendan Tierney" userId="S::brendan.tierney@tudublin.ie::5d034d27-16f0-486e-ba31-50905d2beb4b" providerId="AD" clId="Web-{998F8F30-5E52-6A71-6356-3DF144C4FE8D}" dt="2025-09-18T09:57:34.540" v="95" actId="20577"/>
      <pc:docMkLst>
        <pc:docMk/>
      </pc:docMkLst>
      <pc:sldChg chg="modSp">
        <pc:chgData name="Brendan Tierney" userId="S::brendan.tierney@tudublin.ie::5d034d27-16f0-486e-ba31-50905d2beb4b" providerId="AD" clId="Web-{998F8F30-5E52-6A71-6356-3DF144C4FE8D}" dt="2025-09-18T09:57:34.540" v="95" actId="20577"/>
        <pc:sldMkLst>
          <pc:docMk/>
          <pc:sldMk cId="2087452599" sldId="469"/>
        </pc:sldMkLst>
        <pc:spChg chg="mod">
          <ac:chgData name="Brendan Tierney" userId="S::brendan.tierney@tudublin.ie::5d034d27-16f0-486e-ba31-50905d2beb4b" providerId="AD" clId="Web-{998F8F30-5E52-6A71-6356-3DF144C4FE8D}" dt="2025-09-18T09:57:34.540" v="95" actId="20577"/>
          <ac:spMkLst>
            <pc:docMk/>
            <pc:sldMk cId="2087452599" sldId="469"/>
            <ac:spMk id="16386" creationId="{00000000-0000-0000-0000-000000000000}"/>
          </ac:spMkLst>
        </pc:spChg>
      </pc:sldChg>
    </pc:docChg>
  </pc:docChgLst>
  <pc:docChgLst>
    <pc:chgData name="Andrea Curley" userId="fcc617c4-69e4-45e1-ae93-2f0a924d0903" providerId="ADAL" clId="{7C7A46FA-6422-6E45-A7CA-3D38AC81E144}"/>
    <pc:docChg chg="custSel addSld modSld">
      <pc:chgData name="Andrea Curley" userId="fcc617c4-69e4-45e1-ae93-2f0a924d0903" providerId="ADAL" clId="{7C7A46FA-6422-6E45-A7CA-3D38AC81E144}" dt="2023-09-20T08:32:55.420" v="533" actId="113"/>
      <pc:docMkLst>
        <pc:docMk/>
      </pc:docMkLst>
      <pc:sldChg chg="modSp">
        <pc:chgData name="Andrea Curley" userId="fcc617c4-69e4-45e1-ae93-2f0a924d0903" providerId="ADAL" clId="{7C7A46FA-6422-6E45-A7CA-3D38AC81E144}" dt="2023-09-19T22:29:57.372" v="174" actId="20577"/>
        <pc:sldMkLst>
          <pc:docMk/>
          <pc:sldMk cId="3592012545" sldId="468"/>
        </pc:sldMkLst>
      </pc:sldChg>
      <pc:sldChg chg="modSp add">
        <pc:chgData name="Andrea Curley" userId="fcc617c4-69e4-45e1-ae93-2f0a924d0903" providerId="ADAL" clId="{7C7A46FA-6422-6E45-A7CA-3D38AC81E144}" dt="2023-09-20T08:32:55.420" v="533" actId="113"/>
        <pc:sldMkLst>
          <pc:docMk/>
          <pc:sldMk cId="2087452599" sldId="4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61C87-6C37-4DBE-92D0-214839FD9E88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6AE55-EFD0-4A44-B884-DAA1A9C681E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92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90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AA3AFE-185B-4729-9F84-D1FCA6CD2A22}" type="slidenum">
              <a:rPr lang="en-US">
                <a:ea typeface="ＭＳ Ｐゴシック" pitchFamily="-123" charset="-128"/>
                <a:cs typeface="ＭＳ Ｐゴシック" pitchFamily="-123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ea typeface="ＭＳ Ｐゴシック" pitchFamily="-123" charset="-128"/>
              <a:cs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297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9841-4D10-4C13-9509-5C47FBAEF42F}" type="datetimeFigureOut">
              <a:rPr lang="en-IE" smtClean="0"/>
              <a:pPr/>
              <a:t>18/09/2025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561E-E0C1-4F0A-93C2-9FC1439D4E14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Week 1 Agenda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IE" sz="2800" dirty="0"/>
              <a:t>Introductions:</a:t>
            </a:r>
          </a:p>
          <a:p>
            <a:pPr lvl="1"/>
            <a:r>
              <a:rPr lang="en-IE" sz="2400" dirty="0"/>
              <a:t>Mentors</a:t>
            </a:r>
          </a:p>
          <a:p>
            <a:pPr lvl="1"/>
            <a:r>
              <a:rPr lang="en-IE" sz="2400" dirty="0"/>
              <a:t>Groups</a:t>
            </a:r>
            <a:endParaRPr lang="en-IE" sz="2000" dirty="0"/>
          </a:p>
          <a:p>
            <a:pPr marL="914400" lvl="2" indent="0">
              <a:buNone/>
            </a:pPr>
            <a:endParaRPr lang="en-IE" sz="2000" dirty="0"/>
          </a:p>
          <a:p>
            <a:r>
              <a:rPr lang="en-IE" sz="2800" dirty="0"/>
              <a:t>Lectures:</a:t>
            </a:r>
          </a:p>
          <a:p>
            <a:pPr lvl="1"/>
            <a:r>
              <a:rPr lang="en-IE" sz="2400" dirty="0"/>
              <a:t>Introduction to MSc Group Project</a:t>
            </a:r>
          </a:p>
          <a:p>
            <a:pPr lvl="1"/>
            <a:r>
              <a:rPr lang="en-IE" sz="2400" dirty="0"/>
              <a:t>Data Sets &amp; APIs</a:t>
            </a:r>
          </a:p>
          <a:p>
            <a:pPr lvl="1"/>
            <a:r>
              <a:rPr lang="en-IE" sz="2400" dirty="0"/>
              <a:t>The Scrum Model</a:t>
            </a:r>
          </a:p>
          <a:p>
            <a:pPr lvl="1"/>
            <a:r>
              <a:rPr lang="en-IE" sz="2400" dirty="0" err="1"/>
              <a:t>Github</a:t>
            </a:r>
            <a:r>
              <a:rPr lang="en-IE" sz="2400" dirty="0"/>
              <a:t>, PRs and </a:t>
            </a:r>
            <a:r>
              <a:rPr lang="en-IE" sz="2400" dirty="0" err="1"/>
              <a:t>Zenhub</a:t>
            </a:r>
            <a:r>
              <a:rPr lang="en-IE" sz="2400" dirty="0"/>
              <a:t>/Project Management</a:t>
            </a:r>
          </a:p>
          <a:p>
            <a:pPr lvl="1"/>
            <a:endParaRPr lang="en-IE" sz="2400" dirty="0"/>
          </a:p>
          <a:p>
            <a:r>
              <a:rPr lang="en-IE" sz="2800" dirty="0"/>
              <a:t>Discussion of team ideas</a:t>
            </a:r>
          </a:p>
          <a:p>
            <a:pPr marL="457200" lvl="1" indent="0">
              <a:buNone/>
            </a:pPr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1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Final slide for students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44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IE" sz="2800" dirty="0"/>
              <a:t>Next week’s submissions:</a:t>
            </a:r>
          </a:p>
          <a:p>
            <a:pPr lvl="1"/>
            <a:r>
              <a:rPr lang="en-IE" sz="2400" dirty="0"/>
              <a:t>Project plan </a:t>
            </a:r>
            <a:r>
              <a:rPr lang="en-IE" sz="2400" b="1" dirty="0">
                <a:solidFill>
                  <a:srgbClr val="FF0000"/>
                </a:solidFill>
              </a:rPr>
              <a:t>due 10am on Thursday 25th September</a:t>
            </a:r>
          </a:p>
          <a:p>
            <a:pPr lvl="2"/>
            <a:r>
              <a:rPr lang="en-IE" sz="2000" dirty="0"/>
              <a:t>Project plan document</a:t>
            </a:r>
          </a:p>
          <a:p>
            <a:pPr lvl="2"/>
            <a:r>
              <a:rPr lang="en-IE" sz="2000" dirty="0"/>
              <a:t>Project plan presentation</a:t>
            </a:r>
          </a:p>
          <a:p>
            <a:pPr lvl="2"/>
            <a:endParaRPr lang="en-IE" sz="2000" dirty="0"/>
          </a:p>
          <a:p>
            <a:pPr lvl="1"/>
            <a:r>
              <a:rPr lang="en-IE" sz="2400" dirty="0"/>
              <a:t>Weekly Video </a:t>
            </a:r>
            <a:r>
              <a:rPr lang="en-IE" sz="2400" b="1" dirty="0">
                <a:solidFill>
                  <a:srgbClr val="FF0000"/>
                </a:solidFill>
              </a:rPr>
              <a:t>due each week on </a:t>
            </a:r>
            <a:r>
              <a:rPr lang="en-IE" sz="2400" b="1" u="sng" dirty="0">
                <a:solidFill>
                  <a:srgbClr val="FF0000"/>
                </a:solidFill>
              </a:rPr>
              <a:t>Wednesday </a:t>
            </a:r>
            <a:r>
              <a:rPr lang="en-IE" sz="2400" b="1" dirty="0">
                <a:solidFill>
                  <a:srgbClr val="FF0000"/>
                </a:solidFill>
              </a:rPr>
              <a:t>at 6pm</a:t>
            </a:r>
          </a:p>
          <a:p>
            <a:pPr lvl="2"/>
            <a:r>
              <a:rPr lang="en-IE" sz="2000" dirty="0"/>
              <a:t>One video combining a minute’s video from each member</a:t>
            </a:r>
          </a:p>
          <a:p>
            <a:pPr lvl="2"/>
            <a:endParaRPr lang="en-IE" sz="2000" dirty="0"/>
          </a:p>
          <a:p>
            <a:pPr lvl="1"/>
            <a:r>
              <a:rPr lang="en-IE" sz="2200" dirty="0">
                <a:ea typeface="Calibri"/>
                <a:cs typeface="Calibri"/>
              </a:rPr>
              <a:t>Setup on </a:t>
            </a:r>
            <a:r>
              <a:rPr lang="en-IE" sz="2200" err="1">
                <a:ea typeface="Calibri"/>
                <a:cs typeface="Calibri"/>
              </a:rPr>
              <a:t>Github</a:t>
            </a:r>
            <a:r>
              <a:rPr lang="en-IE" sz="2200" dirty="0">
                <a:ea typeface="Calibri"/>
                <a:cs typeface="Calibri"/>
              </a:rPr>
              <a:t> &amp; Project Management – </a:t>
            </a:r>
            <a:r>
              <a:rPr lang="en-IE" sz="2200" u="sng" dirty="0">
                <a:solidFill>
                  <a:srgbClr val="FF0000"/>
                </a:solidFill>
                <a:ea typeface="Calibri"/>
                <a:cs typeface="Calibri"/>
              </a:rPr>
              <a:t>Homework 1 &amp; 2</a:t>
            </a:r>
            <a:endParaRPr lang="en-US" sz="2200" dirty="0">
              <a:solidFill>
                <a:srgbClr val="FF0000"/>
              </a:solidFill>
              <a:ea typeface="Calibri"/>
              <a:cs typeface="Calibri"/>
            </a:endParaRPr>
          </a:p>
          <a:p>
            <a:pPr lvl="2"/>
            <a:r>
              <a:rPr lang="en-IE" sz="21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See GitHub notes for details</a:t>
            </a:r>
          </a:p>
          <a:p>
            <a:pPr lvl="2"/>
            <a:r>
              <a:rPr lang="en-IE" sz="2100" dirty="0">
                <a:ea typeface="Calibri"/>
                <a:cs typeface="Calibri"/>
              </a:rPr>
              <a:t>Start adding Project Plan, Documentation etc to GitHub</a:t>
            </a:r>
          </a:p>
          <a:p>
            <a:pPr lvl="2">
              <a:spcBef>
                <a:spcPts val="600"/>
              </a:spcBef>
            </a:pPr>
            <a:r>
              <a:rPr lang="en-IE" sz="2600" dirty="0">
                <a:solidFill>
                  <a:srgbClr val="FF0000"/>
                </a:solidFill>
                <a:ea typeface="Calibri"/>
                <a:cs typeface="Calibri"/>
              </a:rPr>
              <a:t>Due on Wednesday before 23:00</a:t>
            </a:r>
          </a:p>
          <a:p>
            <a:pPr lvl="2">
              <a:spcBef>
                <a:spcPts val="600"/>
              </a:spcBef>
            </a:pPr>
            <a:r>
              <a:rPr lang="en-IE" sz="2100" dirty="0">
                <a:solidFill>
                  <a:srgbClr val="7030A0"/>
                </a:solidFill>
                <a:ea typeface="Calibri"/>
                <a:cs typeface="Calibri"/>
              </a:rPr>
              <a:t>Email all mentors with details --&gt; links etc</a:t>
            </a:r>
          </a:p>
          <a:p>
            <a:pPr lvl="2">
              <a:spcBef>
                <a:spcPts val="600"/>
              </a:spcBef>
            </a:pPr>
            <a:endParaRPr lang="en-IE" sz="1700" dirty="0">
              <a:solidFill>
                <a:srgbClr val="C00000"/>
              </a:solidFill>
            </a:endParaRPr>
          </a:p>
          <a:p>
            <a:r>
              <a:rPr lang="en-IE" sz="2800" dirty="0"/>
              <a:t>Other tasks:</a:t>
            </a:r>
            <a:endParaRPr lang="en-IE" sz="2800" dirty="0">
              <a:ea typeface="Calibri"/>
              <a:cs typeface="Calibri"/>
            </a:endParaRPr>
          </a:p>
          <a:p>
            <a:pPr lvl="1"/>
            <a:r>
              <a:rPr lang="en-IE" sz="2400" dirty="0"/>
              <a:t>Starting to finalise technology decisions</a:t>
            </a:r>
          </a:p>
          <a:p>
            <a:pPr lvl="1"/>
            <a:r>
              <a:rPr lang="en-IE" sz="2400" dirty="0"/>
              <a:t>User research</a:t>
            </a:r>
          </a:p>
          <a:p>
            <a:pPr marL="457200" lvl="1" indent="0">
              <a:buNone/>
            </a:pPr>
            <a:endParaRPr lang="en-I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4300" cy="13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92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Week 1 Agenda</vt:lpstr>
      <vt:lpstr>Final slide for students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Little-Man Computer</dc:title>
  <dc:creator>dgordon</dc:creator>
  <cp:lastModifiedBy>Andrea Curley</cp:lastModifiedBy>
  <cp:revision>199</cp:revision>
  <dcterms:created xsi:type="dcterms:W3CDTF">2011-09-15T13:34:26Z</dcterms:created>
  <dcterms:modified xsi:type="dcterms:W3CDTF">2025-09-18T09:57:35Z</dcterms:modified>
</cp:coreProperties>
</file>