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F27FA-D92E-4C57-9439-841474EE9BF9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E8135-823F-4553-9176-7E2468E87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E8135-823F-4553-9176-7E2468E87AC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0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3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36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69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8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91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6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3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6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7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Study Buddy - Project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Project - MSc Computer 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Problem: Existing study apps are fragmented, </a:t>
            </a:r>
            <a:r>
              <a:rPr b="1" dirty="0"/>
              <a:t>increasing cognitive load</a:t>
            </a:r>
            <a:r>
              <a:rPr dirty="0"/>
              <a:t> and limiting efficiency. </a:t>
            </a:r>
          </a:p>
          <a:p>
            <a:r>
              <a:rPr dirty="0"/>
              <a:t>Solution: AI Study Buddy integrates features such as note uploading, quiz generation, Pomodoro timer, gamification, knowledge gap detection, AI tutoring, multimodal input, and peer matching into one adaptive platform.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MVP</a:t>
            </a:r>
            <a:r>
              <a:rPr dirty="0"/>
              <a:t>: Note uploading, automatic quiz generation, and a Pomodoro timer.</a:t>
            </a:r>
          </a:p>
          <a:p>
            <a:r>
              <a:rPr b="1" dirty="0"/>
              <a:t>Methodology</a:t>
            </a:r>
            <a:r>
              <a:rPr dirty="0"/>
              <a:t>:</a:t>
            </a:r>
            <a:r>
              <a:rPr b="1" dirty="0"/>
              <a:t> </a:t>
            </a:r>
            <a:r>
              <a:rPr dirty="0"/>
              <a:t>SCRUM with two-week sprints, daily stand-ups, rotating Scrum Master.</a:t>
            </a:r>
          </a:p>
          <a:p>
            <a:r>
              <a:rPr b="1" dirty="0"/>
              <a:t>Tech Stack</a:t>
            </a:r>
            <a:r>
              <a:rPr dirty="0"/>
              <a:t>: React SPA frontend, Node.js/Express microservices, Python/Flask for AI tasks, PostgreSQL, Redis, AWS S3, Kubernetes, Prometheus, Grafana, ELK stack.</a:t>
            </a:r>
          </a:p>
        </p:txBody>
      </p:sp>
      <p:pic>
        <p:nvPicPr>
          <p:cNvPr id="1026" name="Picture 2" descr="React full logo">
            <a:extLst>
              <a:ext uri="{FF2B5EF4-FFF2-40B4-BE49-F238E27FC236}">
                <a16:creationId xmlns:a16="http://schemas.microsoft.com/office/drawing/2014/main" id="{B4A0F60A-6273-3E21-A58E-9C7DDFDE6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18" y="5419993"/>
            <a:ext cx="993775" cy="94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node js logo nodejs vector">
            <a:extLst>
              <a:ext uri="{FF2B5EF4-FFF2-40B4-BE49-F238E27FC236}">
                <a16:creationId xmlns:a16="http://schemas.microsoft.com/office/drawing/2014/main" id="{41B91720-46A5-D36D-D47E-C9CB14FC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65" y="5326559"/>
            <a:ext cx="1689230" cy="84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 Logo PNG Vector">
            <a:extLst>
              <a:ext uri="{FF2B5EF4-FFF2-40B4-BE49-F238E27FC236}">
                <a16:creationId xmlns:a16="http://schemas.microsoft.com/office/drawing/2014/main" id="{A8E9C15C-18C9-7575-FAC6-1FF88898C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272" y="4417278"/>
            <a:ext cx="2747843" cy="27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Beta testing with diverse demographics.</a:t>
            </a:r>
          </a:p>
          <a:p>
            <a:r>
              <a:rPr dirty="0"/>
              <a:t>Methods: Surveys, usability tasks, structured feedback.</a:t>
            </a:r>
          </a:p>
          <a:p>
            <a:r>
              <a:rPr dirty="0"/>
              <a:t>Focus: Identify bugs, usability concerns, strengths, and refine the system accordingly.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148EA0-9010-4D08-D4C3-409212C9A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" y="4433888"/>
            <a:ext cx="9144000" cy="201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847A526-356D-8300-CFAB-2D639E12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" y="4435475"/>
            <a:ext cx="9144000" cy="201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Tool</a:t>
            </a:r>
            <a:r>
              <a:rPr dirty="0"/>
              <a:t>: Notion for task tracking and timeline management.</a:t>
            </a:r>
          </a:p>
          <a:p>
            <a:r>
              <a:rPr b="1" dirty="0"/>
              <a:t>Deadlines</a:t>
            </a:r>
            <a:r>
              <a:rPr dirty="0"/>
              <a:t>: Internal deadlines one day before official submission.</a:t>
            </a:r>
          </a:p>
          <a:p>
            <a:r>
              <a:rPr b="1" dirty="0"/>
              <a:t>Success</a:t>
            </a:r>
            <a:r>
              <a:rPr dirty="0"/>
              <a:t>: Functional product with minimal bugs; originality and strong design; high user satisfaction.</a:t>
            </a:r>
          </a:p>
        </p:txBody>
      </p:sp>
      <p:pic>
        <p:nvPicPr>
          <p:cNvPr id="2050" name="Picture 2" descr="Notion logo, productivity tool, organization software, workspace management, Notion Logo PNG">
            <a:extLst>
              <a:ext uri="{FF2B5EF4-FFF2-40B4-BE49-F238E27FC236}">
                <a16:creationId xmlns:a16="http://schemas.microsoft.com/office/drawing/2014/main" id="{414356AF-4EC0-6023-6E7A-338B0D5F3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31" y="5526310"/>
            <a:ext cx="1752070" cy="123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Two online meetings weekly, one in-person meeting every Friday, daily text check-ins.</a:t>
            </a:r>
          </a:p>
          <a:p>
            <a:r>
              <a:t>Majority decision-making. Rotating Scrum Master (Yurii → Rumaysa → Lorenzo → Anika).</a:t>
            </a:r>
          </a:p>
          <a:p>
            <a:r>
              <a:t>Focus on project-related issues only; respect for boundaries.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Weekly in-person meetings to understand communication styles.</a:t>
            </a:r>
          </a:p>
          <a:p>
            <a:r>
              <a:t>Task allocation based on strengths and experience.</a:t>
            </a:r>
          </a:p>
          <a:p>
            <a:r>
              <a:t>Conflicts resolved through open dialogue, reasoning, and majority decisions.</a:t>
            </a:r>
          </a:p>
          <a:p>
            <a:r>
              <a:t>Emphasis on fairness, cooperation, and productivity.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E9133-F3AA-98CB-952D-2D9E1BB7E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BD02-8B13-DFB8-A8A7-6DDB79E7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 Matters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EE35E-D4B3-5E9C-2FCF-BA4620623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Study Buddy allows us to create an adaptive learning companion.</a:t>
            </a:r>
          </a:p>
          <a:p>
            <a:r>
              <a:rPr lang="en-US" dirty="0"/>
              <a:t>By gamifying the learning process, and personalising the experience, the user will have a substantially easier time studying their desired field.</a:t>
            </a:r>
          </a:p>
          <a:p>
            <a:r>
              <a:rPr lang="en-US" dirty="0"/>
              <a:t>Reduced stress and smarter learning.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13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ECB09-1D90-94B7-D73C-7EC08EED1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35C-073B-171B-FB6C-B4D9F792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14" y="567269"/>
            <a:ext cx="3150053" cy="1326321"/>
          </a:xfrm>
        </p:spPr>
        <p:txBody>
          <a:bodyPr/>
          <a:lstStyle/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4B57-A428-5173-3813-88FE2A8A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79" y="2315650"/>
            <a:ext cx="7765322" cy="165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Any Questions?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064260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47</TotalTime>
  <Words>339</Words>
  <Application>Microsoft Office PowerPoint</Application>
  <PresentationFormat>On-screen Show (4:3)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Damask</vt:lpstr>
      <vt:lpstr>AI Study Buddy - Project Plan</vt:lpstr>
      <vt:lpstr>Project Summary</vt:lpstr>
      <vt:lpstr>Project Development</vt:lpstr>
      <vt:lpstr>Evaluation</vt:lpstr>
      <vt:lpstr>Project Management</vt:lpstr>
      <vt:lpstr>Team Meetings</vt:lpstr>
      <vt:lpstr>Team Conflict</vt:lpstr>
      <vt:lpstr>Why This Project Matters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Mr Nugget</cp:lastModifiedBy>
  <cp:revision>6</cp:revision>
  <dcterms:created xsi:type="dcterms:W3CDTF">2013-01-27T09:14:16Z</dcterms:created>
  <dcterms:modified xsi:type="dcterms:W3CDTF">2025-09-24T09:37:23Z</dcterms:modified>
  <cp:category/>
</cp:coreProperties>
</file>