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8" r:id="rId2"/>
    <p:sldId id="257" r:id="rId3"/>
    <p:sldId id="272" r:id="rId4"/>
    <p:sldId id="259" r:id="rId5"/>
    <p:sldId id="271" r:id="rId6"/>
    <p:sldId id="273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98547-EB52-49C9-A05D-76F796BFFB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643182-5F6D-4B71-BD96-DE2054D94CE4}">
      <dgm:prSet/>
      <dgm:spPr/>
      <dgm:t>
        <a:bodyPr/>
        <a:lstStyle/>
        <a:p>
          <a:r>
            <a:rPr lang="en-US"/>
            <a:t>Feature plan</a:t>
          </a:r>
        </a:p>
      </dgm:t>
    </dgm:pt>
    <dgm:pt modelId="{DC28A25F-1B91-4B02-8198-C63E31E193FD}" type="parTrans" cxnId="{6822B2FE-B0BA-47E5-8DDF-1ED7DC3695F2}">
      <dgm:prSet/>
      <dgm:spPr/>
      <dgm:t>
        <a:bodyPr/>
        <a:lstStyle/>
        <a:p>
          <a:endParaRPr lang="en-US"/>
        </a:p>
      </dgm:t>
    </dgm:pt>
    <dgm:pt modelId="{24DD1C01-EC1C-4AAD-9BF9-9FBFDCEE6DF8}" type="sibTrans" cxnId="{6822B2FE-B0BA-47E5-8DDF-1ED7DC3695F2}">
      <dgm:prSet/>
      <dgm:spPr/>
      <dgm:t>
        <a:bodyPr/>
        <a:lstStyle/>
        <a:p>
          <a:endParaRPr lang="en-US"/>
        </a:p>
      </dgm:t>
    </dgm:pt>
    <dgm:pt modelId="{706EDF45-2E91-49E3-B175-E225C3BE37B8}">
      <dgm:prSet/>
      <dgm:spPr/>
      <dgm:t>
        <a:bodyPr/>
        <a:lstStyle/>
        <a:p>
          <a:r>
            <a:rPr lang="en-US"/>
            <a:t>Survey methods </a:t>
          </a:r>
        </a:p>
      </dgm:t>
    </dgm:pt>
    <dgm:pt modelId="{B8936CF1-0B7E-4890-AE88-AF0BC0A13315}" type="parTrans" cxnId="{6EF678C7-5EF2-4FDF-8785-31779A9EA8C4}">
      <dgm:prSet/>
      <dgm:spPr/>
      <dgm:t>
        <a:bodyPr/>
        <a:lstStyle/>
        <a:p>
          <a:endParaRPr lang="en-US"/>
        </a:p>
      </dgm:t>
    </dgm:pt>
    <dgm:pt modelId="{A2BC753C-F228-4382-AEC2-266EDCB5A08D}" type="sibTrans" cxnId="{6EF678C7-5EF2-4FDF-8785-31779A9EA8C4}">
      <dgm:prSet/>
      <dgm:spPr/>
      <dgm:t>
        <a:bodyPr/>
        <a:lstStyle/>
        <a:p>
          <a:endParaRPr lang="en-US"/>
        </a:p>
      </dgm:t>
    </dgm:pt>
    <dgm:pt modelId="{E32E48CE-8521-42F7-9AF3-731F567625F6}">
      <dgm:prSet/>
      <dgm:spPr/>
      <dgm:t>
        <a:bodyPr/>
        <a:lstStyle/>
        <a:p>
          <a:r>
            <a:rPr lang="en-US"/>
            <a:t>Logo</a:t>
          </a:r>
          <a:r>
            <a:rPr lang="en-US" baseline="0"/>
            <a:t> Evaluation</a:t>
          </a:r>
          <a:endParaRPr lang="en-US"/>
        </a:p>
      </dgm:t>
    </dgm:pt>
    <dgm:pt modelId="{F68CF254-3BDB-4BA3-8D74-CE47CFCB1EA0}" type="parTrans" cxnId="{6C9E4CFD-76D3-4F63-8E45-DFAE682F8D13}">
      <dgm:prSet/>
      <dgm:spPr/>
      <dgm:t>
        <a:bodyPr/>
        <a:lstStyle/>
        <a:p>
          <a:endParaRPr lang="en-US"/>
        </a:p>
      </dgm:t>
    </dgm:pt>
    <dgm:pt modelId="{5C8F66A4-718D-48D8-A427-368483C4387E}" type="sibTrans" cxnId="{6C9E4CFD-76D3-4F63-8E45-DFAE682F8D13}">
      <dgm:prSet/>
      <dgm:spPr/>
      <dgm:t>
        <a:bodyPr/>
        <a:lstStyle/>
        <a:p>
          <a:endParaRPr lang="en-US"/>
        </a:p>
      </dgm:t>
    </dgm:pt>
    <dgm:pt modelId="{3BFBF4D6-9F99-B14B-856E-B89CB2B4C1F9}">
      <dgm:prSet/>
      <dgm:spPr/>
      <dgm:t>
        <a:bodyPr/>
        <a:lstStyle/>
        <a:p>
          <a:r>
            <a:rPr lang="en-US" dirty="0"/>
            <a:t>System Updates</a:t>
          </a:r>
        </a:p>
      </dgm:t>
    </dgm:pt>
    <dgm:pt modelId="{09BA4FB4-EBC1-4641-9CD8-819A94878818}" type="parTrans" cxnId="{66EDDBDF-9D6E-374B-84B1-BD72F90609EA}">
      <dgm:prSet/>
      <dgm:spPr/>
      <dgm:t>
        <a:bodyPr/>
        <a:lstStyle/>
        <a:p>
          <a:endParaRPr lang="en-GB"/>
        </a:p>
      </dgm:t>
    </dgm:pt>
    <dgm:pt modelId="{E4B429BB-3D4B-3A41-8E9C-353857583665}" type="sibTrans" cxnId="{66EDDBDF-9D6E-374B-84B1-BD72F90609EA}">
      <dgm:prSet/>
      <dgm:spPr/>
      <dgm:t>
        <a:bodyPr/>
        <a:lstStyle/>
        <a:p>
          <a:endParaRPr lang="en-GB"/>
        </a:p>
      </dgm:t>
    </dgm:pt>
    <dgm:pt modelId="{458C9CE1-A42C-CC4A-96C5-9F3297CFC394}" type="pres">
      <dgm:prSet presAssocID="{DE898547-EB52-49C9-A05D-76F796BFFB8B}" presName="linear" presStyleCnt="0">
        <dgm:presLayoutVars>
          <dgm:dir/>
          <dgm:animLvl val="lvl"/>
          <dgm:resizeHandles val="exact"/>
        </dgm:presLayoutVars>
      </dgm:prSet>
      <dgm:spPr/>
    </dgm:pt>
    <dgm:pt modelId="{D5CDCFCE-6AB0-5842-87E0-C91B690ABBBA}" type="pres">
      <dgm:prSet presAssocID="{1D643182-5F6D-4B71-BD96-DE2054D94CE4}" presName="parentLin" presStyleCnt="0"/>
      <dgm:spPr/>
    </dgm:pt>
    <dgm:pt modelId="{F711E51F-0AEC-9241-82E3-E942D87077F3}" type="pres">
      <dgm:prSet presAssocID="{1D643182-5F6D-4B71-BD96-DE2054D94CE4}" presName="parentLeftMargin" presStyleLbl="node1" presStyleIdx="0" presStyleCnt="4"/>
      <dgm:spPr/>
    </dgm:pt>
    <dgm:pt modelId="{F28E94DC-073B-7A4D-8096-C190A62F7EC9}" type="pres">
      <dgm:prSet presAssocID="{1D643182-5F6D-4B71-BD96-DE2054D94C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5B2D6B-1552-8542-882C-460DA5D413DB}" type="pres">
      <dgm:prSet presAssocID="{1D643182-5F6D-4B71-BD96-DE2054D94CE4}" presName="negativeSpace" presStyleCnt="0"/>
      <dgm:spPr/>
    </dgm:pt>
    <dgm:pt modelId="{E018AA22-B6FC-A94D-B05B-1A913016A579}" type="pres">
      <dgm:prSet presAssocID="{1D643182-5F6D-4B71-BD96-DE2054D94CE4}" presName="childText" presStyleLbl="conFgAcc1" presStyleIdx="0" presStyleCnt="4">
        <dgm:presLayoutVars>
          <dgm:bulletEnabled val="1"/>
        </dgm:presLayoutVars>
      </dgm:prSet>
      <dgm:spPr/>
    </dgm:pt>
    <dgm:pt modelId="{250F26A6-1279-5E49-8FE3-6761AA695DFE}" type="pres">
      <dgm:prSet presAssocID="{24DD1C01-EC1C-4AAD-9BF9-9FBFDCEE6DF8}" presName="spaceBetweenRectangles" presStyleCnt="0"/>
      <dgm:spPr/>
    </dgm:pt>
    <dgm:pt modelId="{E6CC4D76-4587-D54D-8B42-88ADFA5D7D73}" type="pres">
      <dgm:prSet presAssocID="{706EDF45-2E91-49E3-B175-E225C3BE37B8}" presName="parentLin" presStyleCnt="0"/>
      <dgm:spPr/>
    </dgm:pt>
    <dgm:pt modelId="{DA92997A-487C-5B49-9AAC-F3C385A4C004}" type="pres">
      <dgm:prSet presAssocID="{706EDF45-2E91-49E3-B175-E225C3BE37B8}" presName="parentLeftMargin" presStyleLbl="node1" presStyleIdx="0" presStyleCnt="4"/>
      <dgm:spPr/>
    </dgm:pt>
    <dgm:pt modelId="{FC8225AD-1927-2D4A-83F3-1A0A8962B8EC}" type="pres">
      <dgm:prSet presAssocID="{706EDF45-2E91-49E3-B175-E225C3BE37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4619A3-15DB-DE4B-96CE-D4AA35E305FE}" type="pres">
      <dgm:prSet presAssocID="{706EDF45-2E91-49E3-B175-E225C3BE37B8}" presName="negativeSpace" presStyleCnt="0"/>
      <dgm:spPr/>
    </dgm:pt>
    <dgm:pt modelId="{002660B3-0B16-1545-9D66-DC2B5B548CA5}" type="pres">
      <dgm:prSet presAssocID="{706EDF45-2E91-49E3-B175-E225C3BE37B8}" presName="childText" presStyleLbl="conFgAcc1" presStyleIdx="1" presStyleCnt="4">
        <dgm:presLayoutVars>
          <dgm:bulletEnabled val="1"/>
        </dgm:presLayoutVars>
      </dgm:prSet>
      <dgm:spPr/>
    </dgm:pt>
    <dgm:pt modelId="{99B939D3-37D1-B94B-9ABB-4B6160B5BFA0}" type="pres">
      <dgm:prSet presAssocID="{A2BC753C-F228-4382-AEC2-266EDCB5A08D}" presName="spaceBetweenRectangles" presStyleCnt="0"/>
      <dgm:spPr/>
    </dgm:pt>
    <dgm:pt modelId="{AD1626D9-6C76-A041-8833-EE14D71189BE}" type="pres">
      <dgm:prSet presAssocID="{E32E48CE-8521-42F7-9AF3-731F567625F6}" presName="parentLin" presStyleCnt="0"/>
      <dgm:spPr/>
    </dgm:pt>
    <dgm:pt modelId="{21CE7BE2-0433-D647-BBE3-20EBAEB891AA}" type="pres">
      <dgm:prSet presAssocID="{E32E48CE-8521-42F7-9AF3-731F567625F6}" presName="parentLeftMargin" presStyleLbl="node1" presStyleIdx="1" presStyleCnt="4"/>
      <dgm:spPr/>
    </dgm:pt>
    <dgm:pt modelId="{3E76ECE7-146E-7045-B74A-BA50567508B3}" type="pres">
      <dgm:prSet presAssocID="{E32E48CE-8521-42F7-9AF3-731F567625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9C313B-32EF-9C43-A31E-83279A4236DF}" type="pres">
      <dgm:prSet presAssocID="{E32E48CE-8521-42F7-9AF3-731F567625F6}" presName="negativeSpace" presStyleCnt="0"/>
      <dgm:spPr/>
    </dgm:pt>
    <dgm:pt modelId="{F22AE90A-F7FE-1345-97B0-9EC3D1AE1ADC}" type="pres">
      <dgm:prSet presAssocID="{E32E48CE-8521-42F7-9AF3-731F567625F6}" presName="childText" presStyleLbl="conFgAcc1" presStyleIdx="2" presStyleCnt="4">
        <dgm:presLayoutVars>
          <dgm:bulletEnabled val="1"/>
        </dgm:presLayoutVars>
      </dgm:prSet>
      <dgm:spPr/>
    </dgm:pt>
    <dgm:pt modelId="{026A665A-80B5-824C-A5E1-0AB9792B8D9B}" type="pres">
      <dgm:prSet presAssocID="{5C8F66A4-718D-48D8-A427-368483C4387E}" presName="spaceBetweenRectangles" presStyleCnt="0"/>
      <dgm:spPr/>
    </dgm:pt>
    <dgm:pt modelId="{768B835D-D545-B545-94D3-BA5D6E78599A}" type="pres">
      <dgm:prSet presAssocID="{3BFBF4D6-9F99-B14B-856E-B89CB2B4C1F9}" presName="parentLin" presStyleCnt="0"/>
      <dgm:spPr/>
    </dgm:pt>
    <dgm:pt modelId="{3A1F044B-32C4-1E40-8AD5-9C5599308FF8}" type="pres">
      <dgm:prSet presAssocID="{3BFBF4D6-9F99-B14B-856E-B89CB2B4C1F9}" presName="parentLeftMargin" presStyleLbl="node1" presStyleIdx="2" presStyleCnt="4"/>
      <dgm:spPr/>
    </dgm:pt>
    <dgm:pt modelId="{DC828F5E-5B8F-F24E-A921-E175AE997C66}" type="pres">
      <dgm:prSet presAssocID="{3BFBF4D6-9F99-B14B-856E-B89CB2B4C1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3A05DA1-A410-BC4B-BDB5-D8189DEA905B}" type="pres">
      <dgm:prSet presAssocID="{3BFBF4D6-9F99-B14B-856E-B89CB2B4C1F9}" presName="negativeSpace" presStyleCnt="0"/>
      <dgm:spPr/>
    </dgm:pt>
    <dgm:pt modelId="{6713D90D-1974-5B4F-B48E-C9478026260F}" type="pres">
      <dgm:prSet presAssocID="{3BFBF4D6-9F99-B14B-856E-B89CB2B4C1F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5C733F-A939-1640-B91A-AA0A2CB008DD}" type="presOf" srcId="{706EDF45-2E91-49E3-B175-E225C3BE37B8}" destId="{FC8225AD-1927-2D4A-83F3-1A0A8962B8EC}" srcOrd="1" destOrd="0" presId="urn:microsoft.com/office/officeart/2005/8/layout/list1"/>
    <dgm:cxn modelId="{C5622353-49B7-8145-A52A-DCB8DD687C6A}" type="presOf" srcId="{E32E48CE-8521-42F7-9AF3-731F567625F6}" destId="{3E76ECE7-146E-7045-B74A-BA50567508B3}" srcOrd="1" destOrd="0" presId="urn:microsoft.com/office/officeart/2005/8/layout/list1"/>
    <dgm:cxn modelId="{E3E2C254-705D-C146-8861-8B465D13BA93}" type="presOf" srcId="{706EDF45-2E91-49E3-B175-E225C3BE37B8}" destId="{DA92997A-487C-5B49-9AAC-F3C385A4C004}" srcOrd="0" destOrd="0" presId="urn:microsoft.com/office/officeart/2005/8/layout/list1"/>
    <dgm:cxn modelId="{62C7C655-5577-9446-87F1-BAF7818E9938}" type="presOf" srcId="{3BFBF4D6-9F99-B14B-856E-B89CB2B4C1F9}" destId="{DC828F5E-5B8F-F24E-A921-E175AE997C66}" srcOrd="1" destOrd="0" presId="urn:microsoft.com/office/officeart/2005/8/layout/list1"/>
    <dgm:cxn modelId="{FB1D436C-F7E0-8144-97F9-170B9D918AB7}" type="presOf" srcId="{1D643182-5F6D-4B71-BD96-DE2054D94CE4}" destId="{F28E94DC-073B-7A4D-8096-C190A62F7EC9}" srcOrd="1" destOrd="0" presId="urn:microsoft.com/office/officeart/2005/8/layout/list1"/>
    <dgm:cxn modelId="{C6AC8774-3059-7F45-AC20-D20DEFC361A4}" type="presOf" srcId="{DE898547-EB52-49C9-A05D-76F796BFFB8B}" destId="{458C9CE1-A42C-CC4A-96C5-9F3297CFC394}" srcOrd="0" destOrd="0" presId="urn:microsoft.com/office/officeart/2005/8/layout/list1"/>
    <dgm:cxn modelId="{F0978E95-4ED1-6844-85C2-23794CF21E80}" type="presOf" srcId="{3BFBF4D6-9F99-B14B-856E-B89CB2B4C1F9}" destId="{3A1F044B-32C4-1E40-8AD5-9C5599308FF8}" srcOrd="0" destOrd="0" presId="urn:microsoft.com/office/officeart/2005/8/layout/list1"/>
    <dgm:cxn modelId="{D8EEB29A-2857-E344-9715-85CE1877D99B}" type="presOf" srcId="{1D643182-5F6D-4B71-BD96-DE2054D94CE4}" destId="{F711E51F-0AEC-9241-82E3-E942D87077F3}" srcOrd="0" destOrd="0" presId="urn:microsoft.com/office/officeart/2005/8/layout/list1"/>
    <dgm:cxn modelId="{1FF269A3-28C6-5849-8B53-49E97C9B586E}" type="presOf" srcId="{E32E48CE-8521-42F7-9AF3-731F567625F6}" destId="{21CE7BE2-0433-D647-BBE3-20EBAEB891AA}" srcOrd="0" destOrd="0" presId="urn:microsoft.com/office/officeart/2005/8/layout/list1"/>
    <dgm:cxn modelId="{6EF678C7-5EF2-4FDF-8785-31779A9EA8C4}" srcId="{DE898547-EB52-49C9-A05D-76F796BFFB8B}" destId="{706EDF45-2E91-49E3-B175-E225C3BE37B8}" srcOrd="1" destOrd="0" parTransId="{B8936CF1-0B7E-4890-AE88-AF0BC0A13315}" sibTransId="{A2BC753C-F228-4382-AEC2-266EDCB5A08D}"/>
    <dgm:cxn modelId="{66EDDBDF-9D6E-374B-84B1-BD72F90609EA}" srcId="{DE898547-EB52-49C9-A05D-76F796BFFB8B}" destId="{3BFBF4D6-9F99-B14B-856E-B89CB2B4C1F9}" srcOrd="3" destOrd="0" parTransId="{09BA4FB4-EBC1-4641-9CD8-819A94878818}" sibTransId="{E4B429BB-3D4B-3A41-8E9C-353857583665}"/>
    <dgm:cxn modelId="{6C9E4CFD-76D3-4F63-8E45-DFAE682F8D13}" srcId="{DE898547-EB52-49C9-A05D-76F796BFFB8B}" destId="{E32E48CE-8521-42F7-9AF3-731F567625F6}" srcOrd="2" destOrd="0" parTransId="{F68CF254-3BDB-4BA3-8D74-CE47CFCB1EA0}" sibTransId="{5C8F66A4-718D-48D8-A427-368483C4387E}"/>
    <dgm:cxn modelId="{6822B2FE-B0BA-47E5-8DDF-1ED7DC3695F2}" srcId="{DE898547-EB52-49C9-A05D-76F796BFFB8B}" destId="{1D643182-5F6D-4B71-BD96-DE2054D94CE4}" srcOrd="0" destOrd="0" parTransId="{DC28A25F-1B91-4B02-8198-C63E31E193FD}" sibTransId="{24DD1C01-EC1C-4AAD-9BF9-9FBFDCEE6DF8}"/>
    <dgm:cxn modelId="{2AA6287D-A64B-6748-B1DB-6842C3F81652}" type="presParOf" srcId="{458C9CE1-A42C-CC4A-96C5-9F3297CFC394}" destId="{D5CDCFCE-6AB0-5842-87E0-C91B690ABBBA}" srcOrd="0" destOrd="0" presId="urn:microsoft.com/office/officeart/2005/8/layout/list1"/>
    <dgm:cxn modelId="{0C964B8F-B619-FA42-BF30-415E1A1A28F2}" type="presParOf" srcId="{D5CDCFCE-6AB0-5842-87E0-C91B690ABBBA}" destId="{F711E51F-0AEC-9241-82E3-E942D87077F3}" srcOrd="0" destOrd="0" presId="urn:microsoft.com/office/officeart/2005/8/layout/list1"/>
    <dgm:cxn modelId="{6D2E7014-11A7-DC4A-ACAD-29CFED893F9B}" type="presParOf" srcId="{D5CDCFCE-6AB0-5842-87E0-C91B690ABBBA}" destId="{F28E94DC-073B-7A4D-8096-C190A62F7EC9}" srcOrd="1" destOrd="0" presId="urn:microsoft.com/office/officeart/2005/8/layout/list1"/>
    <dgm:cxn modelId="{5FBC93B6-44FC-0549-8349-77C3241DE28B}" type="presParOf" srcId="{458C9CE1-A42C-CC4A-96C5-9F3297CFC394}" destId="{265B2D6B-1552-8542-882C-460DA5D413DB}" srcOrd="1" destOrd="0" presId="urn:microsoft.com/office/officeart/2005/8/layout/list1"/>
    <dgm:cxn modelId="{53527155-479B-FC43-94A5-4DA9DE9EA04C}" type="presParOf" srcId="{458C9CE1-A42C-CC4A-96C5-9F3297CFC394}" destId="{E018AA22-B6FC-A94D-B05B-1A913016A579}" srcOrd="2" destOrd="0" presId="urn:microsoft.com/office/officeart/2005/8/layout/list1"/>
    <dgm:cxn modelId="{18F3ACB4-7E7B-A747-8BB2-B5AA0A431C64}" type="presParOf" srcId="{458C9CE1-A42C-CC4A-96C5-9F3297CFC394}" destId="{250F26A6-1279-5E49-8FE3-6761AA695DFE}" srcOrd="3" destOrd="0" presId="urn:microsoft.com/office/officeart/2005/8/layout/list1"/>
    <dgm:cxn modelId="{11F8168E-27A7-8044-9EC4-41864C3C0943}" type="presParOf" srcId="{458C9CE1-A42C-CC4A-96C5-9F3297CFC394}" destId="{E6CC4D76-4587-D54D-8B42-88ADFA5D7D73}" srcOrd="4" destOrd="0" presId="urn:microsoft.com/office/officeart/2005/8/layout/list1"/>
    <dgm:cxn modelId="{6D219AC9-FAA9-4B40-8897-74F8BE67103E}" type="presParOf" srcId="{E6CC4D76-4587-D54D-8B42-88ADFA5D7D73}" destId="{DA92997A-487C-5B49-9AAC-F3C385A4C004}" srcOrd="0" destOrd="0" presId="urn:microsoft.com/office/officeart/2005/8/layout/list1"/>
    <dgm:cxn modelId="{64D0A2C2-F94B-8545-A6F6-16E5B3E10E2D}" type="presParOf" srcId="{E6CC4D76-4587-D54D-8B42-88ADFA5D7D73}" destId="{FC8225AD-1927-2D4A-83F3-1A0A8962B8EC}" srcOrd="1" destOrd="0" presId="urn:microsoft.com/office/officeart/2005/8/layout/list1"/>
    <dgm:cxn modelId="{0157EBBA-537F-4943-95D7-F6B23A9BFE5E}" type="presParOf" srcId="{458C9CE1-A42C-CC4A-96C5-9F3297CFC394}" destId="{424619A3-15DB-DE4B-96CE-D4AA35E305FE}" srcOrd="5" destOrd="0" presId="urn:microsoft.com/office/officeart/2005/8/layout/list1"/>
    <dgm:cxn modelId="{75F880C7-649E-8442-A3AD-EBDAACB01653}" type="presParOf" srcId="{458C9CE1-A42C-CC4A-96C5-9F3297CFC394}" destId="{002660B3-0B16-1545-9D66-DC2B5B548CA5}" srcOrd="6" destOrd="0" presId="urn:microsoft.com/office/officeart/2005/8/layout/list1"/>
    <dgm:cxn modelId="{181F241D-D03C-BA44-82E7-0121C6AE1DD1}" type="presParOf" srcId="{458C9CE1-A42C-CC4A-96C5-9F3297CFC394}" destId="{99B939D3-37D1-B94B-9ABB-4B6160B5BFA0}" srcOrd="7" destOrd="0" presId="urn:microsoft.com/office/officeart/2005/8/layout/list1"/>
    <dgm:cxn modelId="{F2A95849-1B05-AC4E-A132-9798BF1F4BA9}" type="presParOf" srcId="{458C9CE1-A42C-CC4A-96C5-9F3297CFC394}" destId="{AD1626D9-6C76-A041-8833-EE14D71189BE}" srcOrd="8" destOrd="0" presId="urn:microsoft.com/office/officeart/2005/8/layout/list1"/>
    <dgm:cxn modelId="{29C336AE-BB53-0946-9D82-3842239C2890}" type="presParOf" srcId="{AD1626D9-6C76-A041-8833-EE14D71189BE}" destId="{21CE7BE2-0433-D647-BBE3-20EBAEB891AA}" srcOrd="0" destOrd="0" presId="urn:microsoft.com/office/officeart/2005/8/layout/list1"/>
    <dgm:cxn modelId="{5CA20113-B434-8D46-870E-0E8D301A7CCE}" type="presParOf" srcId="{AD1626D9-6C76-A041-8833-EE14D71189BE}" destId="{3E76ECE7-146E-7045-B74A-BA50567508B3}" srcOrd="1" destOrd="0" presId="urn:microsoft.com/office/officeart/2005/8/layout/list1"/>
    <dgm:cxn modelId="{FA629738-69AF-A24A-93AF-4A78A1D55CF2}" type="presParOf" srcId="{458C9CE1-A42C-CC4A-96C5-9F3297CFC394}" destId="{519C313B-32EF-9C43-A31E-83279A4236DF}" srcOrd="9" destOrd="0" presId="urn:microsoft.com/office/officeart/2005/8/layout/list1"/>
    <dgm:cxn modelId="{BAE6C7AF-52F7-1B49-91F5-83C0FB147E3E}" type="presParOf" srcId="{458C9CE1-A42C-CC4A-96C5-9F3297CFC394}" destId="{F22AE90A-F7FE-1345-97B0-9EC3D1AE1ADC}" srcOrd="10" destOrd="0" presId="urn:microsoft.com/office/officeart/2005/8/layout/list1"/>
    <dgm:cxn modelId="{4C03D7AD-E02A-E043-A339-6D67F9E5C856}" type="presParOf" srcId="{458C9CE1-A42C-CC4A-96C5-9F3297CFC394}" destId="{026A665A-80B5-824C-A5E1-0AB9792B8D9B}" srcOrd="11" destOrd="0" presId="urn:microsoft.com/office/officeart/2005/8/layout/list1"/>
    <dgm:cxn modelId="{2D8B6ADF-62B2-0148-A166-AA03280062E9}" type="presParOf" srcId="{458C9CE1-A42C-CC4A-96C5-9F3297CFC394}" destId="{768B835D-D545-B545-94D3-BA5D6E78599A}" srcOrd="12" destOrd="0" presId="urn:microsoft.com/office/officeart/2005/8/layout/list1"/>
    <dgm:cxn modelId="{76A2C140-93E8-264E-B401-CEAFD121AFE7}" type="presParOf" srcId="{768B835D-D545-B545-94D3-BA5D6E78599A}" destId="{3A1F044B-32C4-1E40-8AD5-9C5599308FF8}" srcOrd="0" destOrd="0" presId="urn:microsoft.com/office/officeart/2005/8/layout/list1"/>
    <dgm:cxn modelId="{594B433B-86D8-3C46-9EDE-37B57DF750EA}" type="presParOf" srcId="{768B835D-D545-B545-94D3-BA5D6E78599A}" destId="{DC828F5E-5B8F-F24E-A921-E175AE997C66}" srcOrd="1" destOrd="0" presId="urn:microsoft.com/office/officeart/2005/8/layout/list1"/>
    <dgm:cxn modelId="{951EBF8F-62C3-AA47-84BC-2D8D65606663}" type="presParOf" srcId="{458C9CE1-A42C-CC4A-96C5-9F3297CFC394}" destId="{73A05DA1-A410-BC4B-BDB5-D8189DEA905B}" srcOrd="13" destOrd="0" presId="urn:microsoft.com/office/officeart/2005/8/layout/list1"/>
    <dgm:cxn modelId="{5531242C-8544-1843-AE87-AAB83614F5FC}" type="presParOf" srcId="{458C9CE1-A42C-CC4A-96C5-9F3297CFC394}" destId="{6713D90D-1974-5B4F-B48E-C947802626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AA22-B6FC-A94D-B05B-1A913016A579}">
      <dsp:nvSpPr>
        <dsp:cNvPr id="0" name=""/>
        <dsp:cNvSpPr/>
      </dsp:nvSpPr>
      <dsp:spPr>
        <a:xfrm>
          <a:off x="0" y="494789"/>
          <a:ext cx="4358346" cy="806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E94DC-073B-7A4D-8096-C190A62F7EC9}">
      <dsp:nvSpPr>
        <dsp:cNvPr id="0" name=""/>
        <dsp:cNvSpPr/>
      </dsp:nvSpPr>
      <dsp:spPr>
        <a:xfrm>
          <a:off x="217917" y="22469"/>
          <a:ext cx="3050842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Feature plan</a:t>
          </a:r>
        </a:p>
      </dsp:txBody>
      <dsp:txXfrm>
        <a:off x="264031" y="68583"/>
        <a:ext cx="2958614" cy="852412"/>
      </dsp:txXfrm>
    </dsp:sp>
    <dsp:sp modelId="{002660B3-0B16-1545-9D66-DC2B5B548CA5}">
      <dsp:nvSpPr>
        <dsp:cNvPr id="0" name=""/>
        <dsp:cNvSpPr/>
      </dsp:nvSpPr>
      <dsp:spPr>
        <a:xfrm>
          <a:off x="0" y="1946309"/>
          <a:ext cx="4358346" cy="806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225AD-1927-2D4A-83F3-1A0A8962B8EC}">
      <dsp:nvSpPr>
        <dsp:cNvPr id="0" name=""/>
        <dsp:cNvSpPr/>
      </dsp:nvSpPr>
      <dsp:spPr>
        <a:xfrm>
          <a:off x="217917" y="1473989"/>
          <a:ext cx="3050842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Survey methods </a:t>
          </a:r>
        </a:p>
      </dsp:txBody>
      <dsp:txXfrm>
        <a:off x="264031" y="1520103"/>
        <a:ext cx="2958614" cy="852412"/>
      </dsp:txXfrm>
    </dsp:sp>
    <dsp:sp modelId="{F22AE90A-F7FE-1345-97B0-9EC3D1AE1ADC}">
      <dsp:nvSpPr>
        <dsp:cNvPr id="0" name=""/>
        <dsp:cNvSpPr/>
      </dsp:nvSpPr>
      <dsp:spPr>
        <a:xfrm>
          <a:off x="0" y="3397829"/>
          <a:ext cx="4358346" cy="806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6ECE7-146E-7045-B74A-BA50567508B3}">
      <dsp:nvSpPr>
        <dsp:cNvPr id="0" name=""/>
        <dsp:cNvSpPr/>
      </dsp:nvSpPr>
      <dsp:spPr>
        <a:xfrm>
          <a:off x="217917" y="2925509"/>
          <a:ext cx="3050842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Logo</a:t>
          </a:r>
          <a:r>
            <a:rPr lang="en-US" sz="3200" kern="1200" baseline="0"/>
            <a:t> Evaluation</a:t>
          </a:r>
          <a:endParaRPr lang="en-US" sz="3200" kern="1200"/>
        </a:p>
      </dsp:txBody>
      <dsp:txXfrm>
        <a:off x="264031" y="2971623"/>
        <a:ext cx="2958614" cy="852412"/>
      </dsp:txXfrm>
    </dsp:sp>
    <dsp:sp modelId="{6713D90D-1974-5B4F-B48E-C9478026260F}">
      <dsp:nvSpPr>
        <dsp:cNvPr id="0" name=""/>
        <dsp:cNvSpPr/>
      </dsp:nvSpPr>
      <dsp:spPr>
        <a:xfrm>
          <a:off x="0" y="4849349"/>
          <a:ext cx="4358346" cy="806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8F5E-5B8F-F24E-A921-E175AE997C66}">
      <dsp:nvSpPr>
        <dsp:cNvPr id="0" name=""/>
        <dsp:cNvSpPr/>
      </dsp:nvSpPr>
      <dsp:spPr>
        <a:xfrm>
          <a:off x="217917" y="4377029"/>
          <a:ext cx="3050842" cy="944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System Updates</a:t>
          </a:r>
        </a:p>
      </dsp:txBody>
      <dsp:txXfrm>
        <a:off x="264031" y="4423143"/>
        <a:ext cx="2958614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C3564-7831-4D0C-96AC-3A28CA78D57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37EC4-7AB9-4F1D-92CC-43802187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37EC4-7AB9-4F1D-92CC-4380218709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E8330-C94E-CE66-EE95-4D73300D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" y="320040"/>
            <a:ext cx="5019620" cy="3892669"/>
          </a:xfrm>
        </p:spPr>
        <p:txBody>
          <a:bodyPr>
            <a:normAutofit/>
          </a:bodyPr>
          <a:lstStyle/>
          <a:p>
            <a:pPr algn="l"/>
            <a:r>
              <a:rPr lang="en-US" sz="5700" dirty="0"/>
              <a:t>Group 03</a:t>
            </a:r>
            <a:br>
              <a:rPr lang="en-US" sz="5700" dirty="0"/>
            </a:br>
            <a:r>
              <a:rPr lang="en-US" sz="5700" dirty="0"/>
              <a:t>Study Buddy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70D157-D75A-8A8D-C26C-10B498594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" y="4631161"/>
            <a:ext cx="5019620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Anika Siddiqui Mayesha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Rumaysa Babulkhair (Team Lead)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Yurii </a:t>
            </a:r>
            <a:r>
              <a:rPr lang="en-US" sz="2200" err="1"/>
              <a:t>Sykal</a:t>
            </a:r>
            <a:endParaRPr lang="en-US" sz="2200"/>
          </a:p>
          <a:p>
            <a:pPr algn="l">
              <a:lnSpc>
                <a:spcPct val="90000"/>
              </a:lnSpc>
            </a:pPr>
            <a:r>
              <a:rPr lang="en-US" sz="2200"/>
              <a:t>Lorenzo Palleschi</a:t>
            </a: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F53F1-7531-BE5F-8E58-405012EE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51460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9C4F-B545-4B4D-6C61-636B4323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Person writing on a notepad">
            <a:extLst>
              <a:ext uri="{FF2B5EF4-FFF2-40B4-BE49-F238E27FC236}">
                <a16:creationId xmlns:a16="http://schemas.microsoft.com/office/drawing/2014/main" id="{E7DD0346-F61F-C89C-B99D-0C8D163C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47" b="4016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7F4CB-0BFA-B371-8061-5B14948B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06" y="2271449"/>
            <a:ext cx="7259587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000">
                <a:solidFill>
                  <a:srgbClr val="FFFFFF"/>
                </a:solidFill>
              </a:rPr>
              <a:t>Feature plan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58" y="806470"/>
            <a:ext cx="6340078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715" y="2875093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800" y="310438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060" y="3619532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9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lack pen against a sheet with shaded numbers">
            <a:extLst>
              <a:ext uri="{FF2B5EF4-FFF2-40B4-BE49-F238E27FC236}">
                <a16:creationId xmlns:a16="http://schemas.microsoft.com/office/drawing/2014/main" id="{4EECBB49-7429-4514-3935-94C95DF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98" r="29222" b="-1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/>
              <a:t>Survey Methods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49CE-82FC-5AAB-E60D-881F5778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>
            <a:extLst>
              <a:ext uri="{FF2B5EF4-FFF2-40B4-BE49-F238E27FC236}">
                <a16:creationId xmlns:a16="http://schemas.microsoft.com/office/drawing/2014/main" id="{8496D4E3-2042-4A7A-B321-DC561546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3" name="Picture 232" descr="Computer code representation.">
            <a:extLst>
              <a:ext uri="{FF2B5EF4-FFF2-40B4-BE49-F238E27FC236}">
                <a16:creationId xmlns:a16="http://schemas.microsoft.com/office/drawing/2014/main" id="{AE62E7A4-9FA6-4384-1F30-45DECC0B7C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18710" r="6623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4E129-30F9-76AD-9513-6B7CE2C95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812712"/>
            <a:ext cx="5022342" cy="422423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Software Updates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44245A4-2E90-4CC3-80EB-0F26D03B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867" y="5207570"/>
            <a:ext cx="385812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84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Retrospective — This Week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CCE520-70F0-C933-644A-83DCB8BD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6" name="Video 5" descr="Neon Pink Question Mark">
            <a:extLst>
              <a:ext uri="{FF2B5EF4-FFF2-40B4-BE49-F238E27FC236}">
                <a16:creationId xmlns:a16="http://schemas.microsoft.com/office/drawing/2014/main" id="{0EACC2BB-9336-B63D-6B98-4FC1B1D508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3617" r="11168" b="-1"/>
          <a:stretch>
            <a:fillRect/>
          </a:stretch>
        </p:blipFill>
        <p:spPr>
          <a:xfrm>
            <a:off x="3582987" y="1526197"/>
            <a:ext cx="5085525" cy="38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41</Words>
  <Application>Microsoft Macintosh PowerPoint</Application>
  <PresentationFormat>On-screen Show (4:3)</PresentationFormat>
  <Paragraphs>16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Group 03 Study Buddy</vt:lpstr>
      <vt:lpstr>Agenda</vt:lpstr>
      <vt:lpstr>Feature plan</vt:lpstr>
      <vt:lpstr>Survey Methods</vt:lpstr>
      <vt:lpstr>Software Updates</vt:lpstr>
      <vt:lpstr>Retrospective — This Week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Anika Siddiqui</dc:creator>
  <cp:keywords/>
  <dc:description>generated using python-pptx</dc:description>
  <cp:lastModifiedBy>D24125711 Rumaysa Qayyum Babulkhair</cp:lastModifiedBy>
  <cp:revision>14</cp:revision>
  <dcterms:created xsi:type="dcterms:W3CDTF">2013-01-27T09:14:16Z</dcterms:created>
  <dcterms:modified xsi:type="dcterms:W3CDTF">2025-10-30T14:29:58Z</dcterms:modified>
  <cp:category/>
</cp:coreProperties>
</file>