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sldIdLst>
    <p:sldId id="258" r:id="rId5"/>
    <p:sldId id="259" r:id="rId6"/>
  </p:sldIdLst>
  <p:sldSz cx="12192000" cy="6858000"/>
  <p:notesSz cx="6858000" cy="9144000"/>
  <p:embeddedFontLst>
    <p:embeddedFont>
      <p:font typeface="Proxima Nova Black" panose="020B060402020202020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intro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Holskyi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</a:t>
            </a:r>
            <a:r>
              <a:rPr lang="en-US" dirty="0" err="1" smtClean="0"/>
              <a:t>Redux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532810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3316320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835f28f2-30f1-4728-84d2-86d96e143488"/>
    <ds:schemaRef ds:uri="341e6018-ac0a-4dfb-8409-db9e0d2550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19</TotalTime>
  <Words>10</Words>
  <Application>Microsoft Office PowerPoint</Application>
  <PresentationFormat>Широкий екран</PresentationFormat>
  <Paragraphs>3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7" baseType="lpstr">
      <vt:lpstr>Proxima Nova Black</vt:lpstr>
      <vt:lpstr>Calibri</vt:lpstr>
      <vt:lpstr>Open Sans</vt:lpstr>
      <vt:lpstr>Arial</vt:lpstr>
      <vt:lpstr>LIGHT-THEME</vt:lpstr>
      <vt:lpstr>Redux intro</vt:lpstr>
      <vt:lpstr>Why we need Redux?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mors.lviv@gmail.com</cp:lastModifiedBy>
  <cp:revision>4</cp:revision>
  <dcterms:created xsi:type="dcterms:W3CDTF">2018-12-11T16:43:22Z</dcterms:created>
  <dcterms:modified xsi:type="dcterms:W3CDTF">2019-12-30T18:54:30Z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