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sldIdLst>
    <p:sldId id="258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roxima Nova Black" panose="020B0604020202020204" charset="0"/>
      <p:bold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intro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Holskyi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835f28f2-30f1-4728-84d2-86d96e143488"/>
    <ds:schemaRef ds:uri="341e6018-ac0a-4dfb-8409-db9e0d25502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3</TotalTime>
  <Words>5</Words>
  <Application>Microsoft Office PowerPoint</Application>
  <PresentationFormat>Широкий екран</PresentationFormat>
  <Paragraphs>2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Calibri</vt:lpstr>
      <vt:lpstr>Proxima Nova Black</vt:lpstr>
      <vt:lpstr>Arial</vt:lpstr>
      <vt:lpstr>Open Sans</vt:lpstr>
      <vt:lpstr>LIGHT-THEME</vt:lpstr>
      <vt:lpstr>Redux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mors.lviv@gmail.com</cp:lastModifiedBy>
  <cp:revision>2</cp:revision>
  <dcterms:created xsi:type="dcterms:W3CDTF">2018-12-11T16:43:22Z</dcterms:created>
  <dcterms:modified xsi:type="dcterms:W3CDTF">2019-12-29T12:09:19Z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