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</p:sldMasterIdLst>
  <p:sldIdLst>
    <p:sldId id="258" r:id="rId5"/>
    <p:sldId id="283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82" r:id="rId14"/>
  </p:sldIdLst>
  <p:sldSz cx="12192000" cy="6858000"/>
  <p:notesSz cx="6858000" cy="9144000"/>
  <p:embeddedFontLst>
    <p:embeddedFont>
      <p:font typeface="Proxima Nova Black" panose="020B0604020202020204" charset="0"/>
      <p:bold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957" autoAdjust="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932" y="685799"/>
            <a:ext cx="11225348" cy="4800601"/>
          </a:xfrm>
        </p:spPr>
        <p:txBody>
          <a:bodyPr/>
          <a:lstStyle/>
          <a:p>
            <a:r>
              <a:rPr lang="en-US" sz="9600" dirty="0"/>
              <a:t>Node.js Packages. Modules. Examples of </a:t>
            </a:r>
            <a:r>
              <a:rPr lang="en-US" sz="9600" dirty="0" smtClean="0"/>
              <a:t>usage</a:t>
            </a:r>
            <a:endParaRPr lang="uk-UA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Yurii</a:t>
            </a:r>
            <a:r>
              <a:rPr lang="en-US" dirty="0" smtClean="0"/>
              <a:t> </a:t>
            </a:r>
            <a:r>
              <a:rPr lang="en-US" dirty="0" err="1" smtClean="0"/>
              <a:t>Holskyi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64727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458941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package.json</a:t>
            </a:r>
            <a:r>
              <a:rPr lang="en-US" dirty="0" smtClean="0"/>
              <a:t> file is core to the Node.js ecosystem and is a basic of understanding and working with Node.js, </a:t>
            </a:r>
            <a:r>
              <a:rPr lang="en-US" dirty="0" err="1" smtClean="0"/>
              <a:t>npm</a:t>
            </a:r>
            <a:r>
              <a:rPr lang="en-US" dirty="0" smtClean="0"/>
              <a:t>, and even modern JavaScript.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en-US" dirty="0"/>
              <a:t>is used as what equates to a manifest about applications, modules, packages, and more - it's a tool to that's used to make modern development streamlined, modular, and efficient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command to create a </a:t>
            </a:r>
            <a:r>
              <a:rPr lang="en-US" dirty="0" err="1" smtClean="0"/>
              <a:t>package.json</a:t>
            </a:r>
            <a:r>
              <a:rPr lang="en-US" dirty="0" smtClean="0"/>
              <a:t> is </a:t>
            </a:r>
            <a:r>
              <a:rPr lang="en-US" b="1" dirty="0" err="1" smtClean="0"/>
              <a:t>npm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dirty="0" err="1" smtClean="0"/>
              <a:t>.</a:t>
            </a:r>
            <a:r>
              <a:rPr lang="en-US" dirty="0" smtClean="0"/>
              <a:t> (Note, you need Node.js installed)</a:t>
            </a:r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7" y="3574867"/>
            <a:ext cx="5243014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79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Dependencies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4589417"/>
          </a:xfrm>
        </p:spPr>
        <p:txBody>
          <a:bodyPr/>
          <a:lstStyle/>
          <a:p>
            <a:r>
              <a:rPr lang="en-US" dirty="0" smtClean="0"/>
              <a:t>The dependencies </a:t>
            </a:r>
            <a:r>
              <a:rPr lang="en-US" dirty="0"/>
              <a:t>property of a </a:t>
            </a:r>
            <a:r>
              <a:rPr lang="en-US" dirty="0" smtClean="0"/>
              <a:t>module's </a:t>
            </a:r>
            <a:r>
              <a:rPr lang="en-US" dirty="0" err="1" smtClean="0"/>
              <a:t>package.json</a:t>
            </a:r>
            <a:r>
              <a:rPr lang="en-US" dirty="0" smtClean="0"/>
              <a:t> is </a:t>
            </a:r>
            <a:r>
              <a:rPr lang="en-US" dirty="0"/>
              <a:t>where dependencies - the other modules that this module uses - are defined</a:t>
            </a:r>
            <a:r>
              <a:rPr lang="en-US" dirty="0" smtClean="0"/>
              <a:t>. The dependencies </a:t>
            </a:r>
            <a:r>
              <a:rPr lang="en-US" dirty="0"/>
              <a:t>property takes an object that has the name and version at which each dependency should be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dependencies property is used to define dependencies that a module needs to run in production.</a:t>
            </a:r>
          </a:p>
          <a:p>
            <a:r>
              <a:rPr lang="en-US" dirty="0"/>
              <a:t>Do note that you'll frequently find </a:t>
            </a:r>
            <a:r>
              <a:rPr lang="en-US" dirty="0" smtClean="0"/>
              <a:t>carets (^) and tildes (~) </a:t>
            </a:r>
            <a:r>
              <a:rPr lang="en-US" dirty="0"/>
              <a:t>included with package versions</a:t>
            </a:r>
            <a:r>
              <a:rPr lang="en-US" dirty="0" smtClean="0"/>
              <a:t>. You can look more about this on </a:t>
            </a:r>
            <a:r>
              <a:rPr lang="en-US" dirty="0">
                <a:hlinkClick r:id="rId2"/>
              </a:rPr>
              <a:t>https://semver.org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77" y="3803946"/>
            <a:ext cx="2598645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80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err="1" smtClean="0"/>
              <a:t>DevDependencies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458941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devDependencies</a:t>
            </a:r>
            <a:r>
              <a:rPr lang="en-US" dirty="0" smtClean="0"/>
              <a:t> property of </a:t>
            </a:r>
            <a:r>
              <a:rPr lang="en-US" dirty="0" err="1" smtClean="0"/>
              <a:t>package.json</a:t>
            </a:r>
            <a:r>
              <a:rPr lang="en-US" dirty="0" smtClean="0"/>
              <a:t> is almost identical to the dependencies property in terms of structure, with a key difference. The dependencies property is used to define the </a:t>
            </a:r>
            <a:r>
              <a:rPr lang="en-US" dirty="0" err="1" smtClean="0"/>
              <a:t>the</a:t>
            </a:r>
            <a:r>
              <a:rPr lang="en-US" dirty="0" smtClean="0"/>
              <a:t> dependencies that a module needs to run in production. The </a:t>
            </a:r>
            <a:r>
              <a:rPr lang="en-US" dirty="0" err="1" smtClean="0"/>
              <a:t>devDependencies</a:t>
            </a:r>
            <a:r>
              <a:rPr lang="en-US" dirty="0" smtClean="0"/>
              <a:t> property is usually used to define the dependencies the module needs to run in development.</a:t>
            </a:r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57" y="3163886"/>
            <a:ext cx="2476715" cy="11049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36" y="2664705"/>
            <a:ext cx="3635055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75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Local Modules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4589417"/>
          </a:xfrm>
        </p:spPr>
        <p:txBody>
          <a:bodyPr/>
          <a:lstStyle/>
          <a:p>
            <a:r>
              <a:rPr lang="en-US" dirty="0" smtClean="0"/>
              <a:t>You can create local modules. It’s just a .</a:t>
            </a:r>
            <a:r>
              <a:rPr lang="en-US" dirty="0" err="1" smtClean="0"/>
              <a:t>js</a:t>
            </a:r>
            <a:r>
              <a:rPr lang="en-US" dirty="0" smtClean="0"/>
              <a:t> file with some logic.</a:t>
            </a: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2" y="1901614"/>
            <a:ext cx="3795089" cy="27586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52" y="2038785"/>
            <a:ext cx="2735817" cy="24843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820" y="1901614"/>
            <a:ext cx="4061812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17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Modules usage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4589417"/>
          </a:xfrm>
        </p:spPr>
        <p:txBody>
          <a:bodyPr/>
          <a:lstStyle/>
          <a:p>
            <a:r>
              <a:rPr lang="en-US" dirty="0" smtClean="0"/>
              <a:t>For using local modules you need required them.</a:t>
            </a:r>
          </a:p>
          <a:p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21" y="1787782"/>
            <a:ext cx="5517358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141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Built-in modules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4589417"/>
          </a:xfrm>
        </p:spPr>
        <p:txBody>
          <a:bodyPr/>
          <a:lstStyle/>
          <a:p>
            <a:r>
              <a:rPr lang="en-US" dirty="0" smtClean="0"/>
              <a:t>In node.js we have many built-in modules:</a:t>
            </a:r>
          </a:p>
          <a:p>
            <a:r>
              <a:rPr lang="en-US" dirty="0" smtClean="0"/>
              <a:t>	1. </a:t>
            </a:r>
            <a:r>
              <a:rPr lang="en-US" dirty="0"/>
              <a:t>p</a:t>
            </a:r>
            <a:r>
              <a:rPr lang="en-US" dirty="0" smtClean="0"/>
              <a:t>ath (to handle file paths);</a:t>
            </a:r>
          </a:p>
          <a:p>
            <a:r>
              <a:rPr lang="en-US" dirty="0" smtClean="0"/>
              <a:t>	2. fs (to handle file system);</a:t>
            </a:r>
          </a:p>
          <a:p>
            <a:r>
              <a:rPr lang="en-US" dirty="0"/>
              <a:t>	</a:t>
            </a:r>
            <a:r>
              <a:rPr lang="en-US" dirty="0" smtClean="0"/>
              <a:t>3. http (to make Node.js act as an HTTP server);</a:t>
            </a:r>
          </a:p>
          <a:p>
            <a:r>
              <a:rPr lang="en-US" dirty="0"/>
              <a:t>	</a:t>
            </a:r>
            <a:r>
              <a:rPr lang="en-US" dirty="0" smtClean="0"/>
              <a:t>4. </a:t>
            </a:r>
            <a:r>
              <a:rPr lang="en-US" dirty="0" err="1" smtClean="0"/>
              <a:t>querystring</a:t>
            </a:r>
            <a:r>
              <a:rPr lang="en-US" dirty="0" smtClean="0"/>
              <a:t> (to handle URL query strings);</a:t>
            </a:r>
          </a:p>
          <a:p>
            <a:r>
              <a:rPr lang="en-US" dirty="0"/>
              <a:t>	</a:t>
            </a:r>
            <a:r>
              <a:rPr lang="en-US" dirty="0" smtClean="0"/>
              <a:t>5. </a:t>
            </a:r>
            <a:r>
              <a:rPr lang="en-US" dirty="0" err="1" smtClean="0"/>
              <a:t>url</a:t>
            </a:r>
            <a:r>
              <a:rPr lang="en-US" dirty="0" smtClean="0"/>
              <a:t> (to parse URL string).</a:t>
            </a:r>
          </a:p>
          <a:p>
            <a:r>
              <a:rPr lang="en-US" dirty="0" smtClean="0"/>
              <a:t>And so 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5686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External module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4589417"/>
          </a:xfrm>
        </p:spPr>
        <p:txBody>
          <a:bodyPr/>
          <a:lstStyle/>
          <a:p>
            <a:r>
              <a:rPr lang="en-US" dirty="0" smtClean="0"/>
              <a:t>For using external you must first install them.</a:t>
            </a:r>
          </a:p>
          <a:p>
            <a:r>
              <a:rPr lang="en-US" dirty="0" smtClean="0"/>
              <a:t>To install development module command: 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npm</a:t>
            </a:r>
            <a:r>
              <a:rPr lang="en-US" b="1" dirty="0" smtClean="0"/>
              <a:t> install --save(for new version you can omit --save) express.</a:t>
            </a:r>
          </a:p>
          <a:p>
            <a:r>
              <a:rPr lang="en-US" dirty="0" smtClean="0"/>
              <a:t>To install production module command: </a:t>
            </a:r>
          </a:p>
          <a:p>
            <a:r>
              <a:rPr lang="en-US" b="1" dirty="0"/>
              <a:t>	</a:t>
            </a:r>
            <a:r>
              <a:rPr lang="en-US" b="1" dirty="0" err="1" smtClean="0"/>
              <a:t>npm</a:t>
            </a:r>
            <a:r>
              <a:rPr lang="en-US" b="1" dirty="0" smtClean="0"/>
              <a:t> install --save-dev(or -D) </a:t>
            </a:r>
            <a:r>
              <a:rPr lang="en-US" b="1" dirty="0" err="1" smtClean="0"/>
              <a:t>eslint</a:t>
            </a:r>
            <a:r>
              <a:rPr lang="en-US" b="1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2914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External module usage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4589417"/>
          </a:xfrm>
        </p:spPr>
        <p:txBody>
          <a:bodyPr/>
          <a:lstStyle/>
          <a:p>
            <a:r>
              <a:rPr lang="en-US" dirty="0" smtClean="0"/>
              <a:t>Usage the same as for local packages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external module we use absolute path and all packages lay in </a:t>
            </a:r>
            <a:r>
              <a:rPr lang="en-US" dirty="0" err="1" smtClean="0"/>
              <a:t>node_modules</a:t>
            </a:r>
            <a:r>
              <a:rPr lang="en-US" dirty="0" smtClean="0"/>
              <a:t> folder.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35" y="1979519"/>
            <a:ext cx="4031329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850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341e6018-ac0a-4dfb-8409-db9e0d25502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835f28f2-30f1-4728-84d2-86d96e143488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470</TotalTime>
  <Words>234</Words>
  <Application>Microsoft Office PowerPoint</Application>
  <PresentationFormat>Широкий екран</PresentationFormat>
  <Paragraphs>38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Proxima Nova Black</vt:lpstr>
      <vt:lpstr>Arial</vt:lpstr>
      <vt:lpstr>Open Sans</vt:lpstr>
      <vt:lpstr>Calibri</vt:lpstr>
      <vt:lpstr>LIGHT-THEME</vt:lpstr>
      <vt:lpstr>Node.js Packages. Modules. Examples of usage</vt:lpstr>
      <vt:lpstr>Package.json</vt:lpstr>
      <vt:lpstr>Dependencies</vt:lpstr>
      <vt:lpstr>DevDependencies</vt:lpstr>
      <vt:lpstr>Local Modules</vt:lpstr>
      <vt:lpstr>Modules usage</vt:lpstr>
      <vt:lpstr>Built-in modules</vt:lpstr>
      <vt:lpstr>External module</vt:lpstr>
      <vt:lpstr>External module usage</vt:lpstr>
      <vt:lpstr>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mors.lviv@gmail.com</cp:lastModifiedBy>
  <cp:revision>59</cp:revision>
  <dcterms:created xsi:type="dcterms:W3CDTF">2018-12-11T16:43:22Z</dcterms:created>
  <dcterms:modified xsi:type="dcterms:W3CDTF">2020-01-21T10:05:36Z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