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28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84D2A-1531-2FCF-8706-65B93FF1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FCC9E2-01FC-7D19-30C2-F55F81C29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C753A2-5277-53B2-805D-E58E113A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B7B2A-D0AE-5BFC-AFDF-AFF6A7C6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9A8C9-3F97-6D33-537A-7C00D500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6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AACA5-E922-39B5-F99F-A9F945FC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D824E3-235D-652F-871A-8595039A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756A9-6314-8C81-DF19-FC3D1EE4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00BDB-3F24-4BE8-EB42-018B0B7D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EB37E-4D09-661B-6FBE-1FF4FEA6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8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7994A1-9B2B-ED86-F150-FB85FB736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49CB94-6C80-82C6-4F33-152FF4FC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2BBB7-28AF-6C78-0501-54E51790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ECC619-9206-A55F-FA65-0797E0B7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2E8AE-7597-007D-50D7-5B023A89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78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46954-D371-9A3A-F416-451EBB7F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958C5-6E1C-9C9A-8705-651E14E3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008295-5C4A-5600-47E7-04D21C8D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37B6FC-247C-4664-42B3-3C2395E5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56CB6-AF5E-19DC-F31F-BBA45BB0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1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867DB-FC4B-BFB1-4F0B-8A655551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44AB84-5D7D-DA49-C990-4791598D0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811F5-35E8-13DC-2EC8-D0612F48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7A429-49B3-C6C1-5F68-53B7DEBC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25441-EBA1-3E85-73A4-BA2CA97E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94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7C8D5-5DF6-DC48-689E-22BEBA6E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0BEFA-DE2E-5099-BE60-623F29642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93D849-D885-9A16-CA5A-95303488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2AF5B7-6846-B77B-E13F-4F78A5A8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7CEDEB-4C4B-7080-66E1-2667B709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6A6B5C-DD1D-818E-2AD9-21E580BC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68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B006C-F975-CEF8-ACD4-C72DCFD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BE7716-46A7-AF64-E94D-6154098B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131CA-CFB8-654B-CDB9-31B14EED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F53492-1744-572D-A081-9BE0DE52D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8FB362-37A4-0521-4F2F-2A1AB5830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F19BDE-3619-F4E3-DEE0-6425EFD3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9D33C8-AF97-BDEF-5181-3C526E02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C7BD51-CDA8-2EB2-4CFF-65725A2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CCE4D-B5E8-28EA-A6E8-9EE0F316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ED9C8B-DBAB-2CB9-CAD1-3FE24D5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57B7C-AB4B-0051-020C-C9F26B65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F85480-F4FF-AA80-49ED-5CA2C290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8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93918D-4E3B-978B-12EE-2C68D845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F36611-BDB0-B84E-BACF-D7EA42D6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3F9859-0356-BF62-29BB-EF0E0D4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1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8D349-9E0D-07DB-53C4-1777EB13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B71C5-48B5-F55C-0F2A-96CAFF38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C91DFA-4A93-9337-573C-D15877141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C0FD4D-0877-3614-A674-00274F92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891208-7B7F-1767-3AAE-7CB778A3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2101E6-F413-DDB6-8D9D-9938063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8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E3DD2-C9CC-9A69-956E-6B8EC2A4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07BA3D-C9B4-4A1E-FC76-0E74136D2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40D0AD-6ADB-78A3-F6BC-76E2AA2B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0B3ECE-B08B-0763-B062-FE161E03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08CC1F-91A8-A5AF-3C76-00309EA7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7334E1-1817-55F0-8DB1-974C38D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5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CC8F3-D3BC-3B12-6FD8-E1011381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DF87A4-355F-8DA1-0044-B2F5DF41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EC401-7497-AEE8-1B02-A970160AA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2D84-848B-43F7-98A1-ADDA8565387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43932-19D6-85B2-FB30-F8526E0D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E3FF8-A8E9-9137-A5C2-BFD86AA85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476E-9EDB-4C9F-B39E-A35DF2EB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7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C2A2A-DEE0-E558-539F-643DAC97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" y="471487"/>
            <a:ext cx="9144000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Taurus Project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0B31B8-CCAB-8776-AB15-79E738170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44980" y="2718118"/>
            <a:ext cx="9144000" cy="1655762"/>
          </a:xfrm>
        </p:spPr>
        <p:txBody>
          <a:bodyPr>
            <a:normAutofit/>
          </a:bodyPr>
          <a:lstStyle/>
          <a:p>
            <a:r>
              <a:rPr lang="ru-RU" sz="1000" dirty="0"/>
              <a:t>Самая стильная презентация на диком западе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D06EB-D1A1-C8C0-A81B-6361B2DD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61" y="3106737"/>
            <a:ext cx="3502576" cy="34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4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C2A2A-DEE0-E558-539F-643DAC97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1673" y="-704170"/>
            <a:ext cx="9144000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Taurus Project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0B31B8-CCAB-8776-AB15-79E738170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219993" y="1542461"/>
            <a:ext cx="9144000" cy="1655762"/>
          </a:xfrm>
        </p:spPr>
        <p:txBody>
          <a:bodyPr>
            <a:normAutofit/>
          </a:bodyPr>
          <a:lstStyle/>
          <a:p>
            <a:r>
              <a:rPr lang="ru-RU" sz="1000" dirty="0"/>
              <a:t>Самая ветеринарная команда на дико западе</a:t>
            </a:r>
          </a:p>
          <a:p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D06EB-D1A1-C8C0-A81B-6361B2DD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87" y="2238729"/>
            <a:ext cx="4660981" cy="4619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F24DC-F863-C67E-C4CE-523EA37EF4D1}"/>
              </a:ext>
            </a:extLst>
          </p:cNvPr>
          <p:cNvSpPr txBox="1"/>
          <p:nvPr/>
        </p:nvSpPr>
        <p:spPr>
          <a:xfrm>
            <a:off x="911333" y="2178522"/>
            <a:ext cx="7205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- </a:t>
            </a:r>
            <a:r>
              <a:rPr lang="ru-RU" b="1" dirty="0"/>
              <a:t>Удодов Юрий В. </a:t>
            </a:r>
            <a:r>
              <a:rPr lang="ru-RU" dirty="0"/>
              <a:t>– </a:t>
            </a:r>
            <a:r>
              <a:rPr lang="ru-RU" i="1" dirty="0"/>
              <a:t>Тимлид, главный разработчик, Дизайнер</a:t>
            </a:r>
          </a:p>
          <a:p>
            <a:r>
              <a:rPr lang="ru-RU" dirty="0"/>
              <a:t>- </a:t>
            </a:r>
            <a:r>
              <a:rPr lang="ru-RU" b="1" dirty="0" err="1"/>
              <a:t>Канашин</a:t>
            </a:r>
            <a:r>
              <a:rPr lang="ru-RU" b="1" dirty="0"/>
              <a:t> </a:t>
            </a:r>
            <a:r>
              <a:rPr lang="ru-RU" b="1" dirty="0" err="1"/>
              <a:t>Кириил</a:t>
            </a:r>
            <a:r>
              <a:rPr lang="ru-RU" b="1" dirty="0"/>
              <a:t> А. </a:t>
            </a:r>
            <a:r>
              <a:rPr lang="ru-RU" dirty="0"/>
              <a:t>– </a:t>
            </a:r>
            <a:r>
              <a:rPr lang="ru-RU" i="1" dirty="0"/>
              <a:t>Разработчик, Тестер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FDBC3E-F0EB-12D8-F40F-593976290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694" y="4473388"/>
            <a:ext cx="2756366" cy="27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C5F8-0137-9A20-A466-30A5D8B8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Taurus </a:t>
            </a:r>
            <a:r>
              <a:rPr lang="ru-RU" sz="2800" b="1" dirty="0"/>
              <a:t>как легковесное дополнение </a:t>
            </a:r>
            <a:r>
              <a:rPr lang="ru-RU" sz="2800" b="1" dirty="0" err="1"/>
              <a:t>ВетИс</a:t>
            </a:r>
            <a:endParaRPr lang="ru-RU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C782F-5997-4928-1B33-9B86964D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Taurus </a:t>
            </a:r>
            <a:r>
              <a:rPr lang="ru-RU" sz="1800" dirty="0"/>
              <a:t>разрабатывался как кроссплатформенное и легковесное средство для учёта скота и автоматизации составления отчётов, альтернатива </a:t>
            </a:r>
            <a:r>
              <a:rPr lang="ru-RU" sz="1800" dirty="0" err="1"/>
              <a:t>ВетИс</a:t>
            </a:r>
            <a:r>
              <a:rPr lang="ru-RU" sz="1800" dirty="0"/>
              <a:t> </a:t>
            </a:r>
            <a:r>
              <a:rPr lang="ru-RU" sz="1800" dirty="0" err="1"/>
              <a:t>Хорриот</a:t>
            </a:r>
            <a:r>
              <a:rPr lang="ru-RU" sz="1800" dirty="0"/>
              <a:t> и </a:t>
            </a:r>
            <a:r>
              <a:rPr lang="en-US" sz="1800" dirty="0"/>
              <a:t>1C:</a:t>
            </a:r>
            <a:r>
              <a:rPr lang="ru-RU" sz="1800" dirty="0"/>
              <a:t>Ветеринария, созданная с функционалом, узконаправленным на деятельность фельдшера при обходах домашних хозяйств, при участии специалиста предметной области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E8528A-7861-2092-0BA9-1024F270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2" y="3416295"/>
            <a:ext cx="2200656" cy="25521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2B4A65-1024-C573-520F-05BBB80D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14" y="3147696"/>
            <a:ext cx="3345179" cy="33451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D24B92-3DCF-204C-53AC-1F2BEA5B8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79" y="3086787"/>
            <a:ext cx="2907677" cy="2881657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0D45949B-B9F3-0FCF-118E-534C37971957}"/>
              </a:ext>
            </a:extLst>
          </p:cNvPr>
          <p:cNvSpPr/>
          <p:nvPr/>
        </p:nvSpPr>
        <p:spPr>
          <a:xfrm>
            <a:off x="3108961" y="4001294"/>
            <a:ext cx="1211580" cy="838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78CF89-E7B1-C42B-48D4-11B28EF55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781575" y="4002629"/>
            <a:ext cx="1231499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9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C5F8-0137-9A20-A466-30A5D8B8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Taurus </a:t>
            </a:r>
            <a:r>
              <a:rPr lang="ru-RU" sz="2800" b="1" dirty="0"/>
              <a:t>как средство 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C782F-5997-4928-1B33-9B86964D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49" y="1617105"/>
            <a:ext cx="10515600" cy="487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Taurus </a:t>
            </a:r>
            <a:r>
              <a:rPr lang="ru-RU" sz="1800" dirty="0"/>
              <a:t>разрабатывался с целью удаления промежуточного звена в виде бумажного носителя из процесса описи домашних хозяйств, благодаря чему из процесса</a:t>
            </a:r>
            <a:r>
              <a:rPr lang="en-US" sz="1800" dirty="0"/>
              <a:t>:</a:t>
            </a:r>
            <a:endParaRPr lang="ru-RU" sz="1800" dirty="0"/>
          </a:p>
          <a:p>
            <a:pPr marL="0" indent="0">
              <a:buNone/>
            </a:pPr>
            <a:r>
              <a:rPr lang="ru-RU" sz="2400" b="1" dirty="0"/>
              <a:t>Посчитать животных – занести данные в документ – найти данные о предыдущем количестве в прошлом отчёте -- записать в документ – записать реквизиты хозяйства – вернуться на ветучасток –переписать всё в файл </a:t>
            </a:r>
            <a:r>
              <a:rPr lang="en-US" sz="2400" b="1" dirty="0"/>
              <a:t>Excel </a:t>
            </a:r>
            <a:r>
              <a:rPr lang="ru-RU" sz="2400" b="1" dirty="0"/>
              <a:t>руками</a:t>
            </a:r>
          </a:p>
          <a:p>
            <a:pPr marL="0" indent="0">
              <a:buNone/>
            </a:pPr>
            <a:r>
              <a:rPr lang="ru-RU" sz="1800" dirty="0"/>
              <a:t>Учёт превратился в</a:t>
            </a:r>
            <a:r>
              <a:rPr lang="en-US" sz="1800" dirty="0"/>
              <a:t>:</a:t>
            </a:r>
            <a:endParaRPr lang="ru-RU" sz="1800" dirty="0"/>
          </a:p>
          <a:p>
            <a:pPr marL="0" indent="0">
              <a:buNone/>
            </a:pPr>
            <a:r>
              <a:rPr lang="ru-RU" sz="2400" b="1" dirty="0"/>
              <a:t>Выбрать хозяйство в приложении -- Посчитать животных – занести данные в базу – выбрать субъект описания – выпустить отчёт в файл – вернуться на ветучасток – перенести файл отчёта на стационарный ПК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F50199-6E4E-D5DD-B8F4-5E71AE37E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3576">
            <a:off x="9385394" y="4277429"/>
            <a:ext cx="4932460" cy="48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9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C5F8-0137-9A20-A466-30A5D8B8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Taurus </a:t>
            </a:r>
            <a:r>
              <a:rPr lang="ru-RU" sz="2800" b="1" dirty="0"/>
              <a:t>как средство агрегации и хранения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C782F-5997-4928-1B33-9B86964D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49" y="1617105"/>
            <a:ext cx="10515600" cy="487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Taurus </a:t>
            </a:r>
            <a:r>
              <a:rPr lang="ru-RU" sz="1800" dirty="0"/>
              <a:t>использует произвольную базу данных </a:t>
            </a:r>
            <a:r>
              <a:rPr lang="en-US" sz="1800" dirty="0"/>
              <a:t>SQL</a:t>
            </a:r>
            <a:r>
              <a:rPr lang="ru-RU" sz="1800" dirty="0"/>
              <a:t>, чтобы хранить структурированные данные о хозяйствах и принадлежащих к ним животных, что позволяет быстро получать и агрегировать их в отчёты из приложения, или же использовать сторонне приложение для просмотра базы напрямую. </a:t>
            </a:r>
          </a:p>
          <a:p>
            <a:pPr marL="0" indent="0">
              <a:buNone/>
            </a:pPr>
            <a:r>
              <a:rPr lang="en-US" sz="2400" b="1" dirty="0"/>
              <a:t>Taurus </a:t>
            </a:r>
            <a:r>
              <a:rPr lang="ru-RU" sz="2400" b="1" dirty="0"/>
              <a:t>поддерживает большинство реляционных баз, тип базы и путь к ней задаётся в настройках</a:t>
            </a:r>
          </a:p>
          <a:p>
            <a:pPr marL="0" indent="0">
              <a:buNone/>
            </a:pPr>
            <a:r>
              <a:rPr lang="ru-RU" sz="1800" dirty="0"/>
              <a:t>Из чего имеем преимущество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ru-RU" sz="2400" b="1" dirty="0"/>
              <a:t>Данные хранятся более эффективно по сравнению с 1С ветеринария с файл-серверной архитектурой, что обеспечивает лучшее время отклика </a:t>
            </a:r>
            <a:r>
              <a:rPr lang="ru-RU" sz="2400" b="1" dirty="0" err="1"/>
              <a:t>ии</a:t>
            </a:r>
            <a:r>
              <a:rPr lang="ru-RU" sz="2400" b="1" dirty="0"/>
              <a:t> меньшую требовательность к аппаратной части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2637F3-363D-3826-E73B-640D6204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73" y="4511039"/>
            <a:ext cx="3115863" cy="31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5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C5F8-0137-9A20-A466-30A5D8B8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Taurus </a:t>
            </a:r>
            <a:r>
              <a:rPr lang="ru-RU" sz="2800" b="1" dirty="0"/>
              <a:t>как кроссплатформенное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C782F-5997-4928-1B33-9B86964D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49" y="1617105"/>
            <a:ext cx="10515600" cy="487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Как средство реализации интерфейса приложения был выбран фреймворк </a:t>
            </a:r>
            <a:r>
              <a:rPr lang="en-US" sz="1800" dirty="0"/>
              <a:t>Qt6</a:t>
            </a:r>
            <a:r>
              <a:rPr lang="ru-RU" sz="1800" dirty="0"/>
              <a:t>, работающий как на </a:t>
            </a:r>
            <a:r>
              <a:rPr lang="en-US" sz="1800" dirty="0"/>
              <a:t>Windows</a:t>
            </a:r>
            <a:r>
              <a:rPr lang="ru-RU" sz="1800" dirty="0"/>
              <a:t>, так и на </a:t>
            </a:r>
            <a:r>
              <a:rPr lang="en-US" sz="1800" dirty="0"/>
              <a:t>Linux</a:t>
            </a:r>
            <a:r>
              <a:rPr lang="ru-RU" sz="1800" dirty="0"/>
              <a:t> системах, что было протестировано на реальных машинах, где приложение показало </a:t>
            </a:r>
            <a:r>
              <a:rPr lang="ru-RU" sz="1800" dirty="0" err="1"/>
              <a:t>подстраиваемость</a:t>
            </a:r>
            <a:r>
              <a:rPr lang="ru-RU" sz="1800" dirty="0"/>
              <a:t> под  темы оформления системы и стили окон. По умолчанию как средство хранения данных используется база </a:t>
            </a:r>
            <a:r>
              <a:rPr lang="en-US" sz="1800" dirty="0"/>
              <a:t>SQLITE3</a:t>
            </a:r>
            <a:endParaRPr lang="ru-RU" sz="1800" dirty="0"/>
          </a:p>
          <a:p>
            <a:pPr marL="0" indent="0">
              <a:buNone/>
            </a:pPr>
            <a:r>
              <a:rPr lang="en-US" sz="2400" b="1" dirty="0"/>
              <a:t>Taurus – </a:t>
            </a:r>
            <a:r>
              <a:rPr lang="ru-RU" sz="2400" b="1" dirty="0"/>
              <a:t>кроссплатформенная программа с возможностью полного переноса данных с одного компьютера на другой лишь копированием 3х файлов.</a:t>
            </a:r>
          </a:p>
          <a:p>
            <a:pPr marL="0" indent="0">
              <a:buNone/>
            </a:pPr>
            <a:r>
              <a:rPr lang="ru-RU" sz="1800" dirty="0"/>
              <a:t>Из чего имеем преимущество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ru-RU" sz="2400" b="1" dirty="0"/>
              <a:t>Программа может быть использована как на </a:t>
            </a:r>
            <a:r>
              <a:rPr lang="en-US" sz="2400" b="1" dirty="0"/>
              <a:t>Windows</a:t>
            </a:r>
            <a:r>
              <a:rPr lang="ru-RU" sz="2400" b="1" dirty="0"/>
              <a:t>,</a:t>
            </a:r>
            <a:r>
              <a:rPr lang="en-US" sz="2400" b="1" dirty="0"/>
              <a:t> </a:t>
            </a:r>
            <a:r>
              <a:rPr lang="ru-RU" sz="2400" b="1" dirty="0"/>
              <a:t>так и на отечественных </a:t>
            </a:r>
            <a:r>
              <a:rPr lang="en-US" sz="2400" b="1" dirty="0"/>
              <a:t>Linux </a:t>
            </a:r>
            <a:r>
              <a:rPr lang="ru-RU" sz="2400" b="1" dirty="0"/>
              <a:t>основанных системах, с полной совместимостью данных.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7E524A-7A0E-F470-71F5-1B06B26E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3576">
            <a:off x="9385394" y="4277429"/>
            <a:ext cx="4932460" cy="48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2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C5F8-0137-9A20-A466-30A5D8B8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Algerian" panose="04020705040A02060702" pitchFamily="82" charset="0"/>
              </a:rPr>
              <a:t> </a:t>
            </a:r>
            <a:r>
              <a:rPr lang="en-US" sz="2800" b="1" dirty="0">
                <a:latin typeface="Algerian" panose="04020705040A02060702" pitchFamily="82" charset="0"/>
              </a:rPr>
              <a:t>Taurus</a:t>
            </a:r>
            <a:r>
              <a:rPr lang="ru-RU" sz="2800" b="1" dirty="0">
                <a:latin typeface="Algerian" panose="04020705040A02060702" pitchFamily="82" charset="0"/>
              </a:rPr>
              <a:t> </a:t>
            </a:r>
            <a:r>
              <a:rPr lang="ru-RU" sz="2800" b="1" dirty="0"/>
              <a:t>и 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C782F-5997-4928-1B33-9B86964D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49" y="1617105"/>
            <a:ext cx="10515600" cy="487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планах на будущее – внедрить электронную подпись через госуслуги, это поможет  </a:t>
            </a:r>
          </a:p>
          <a:p>
            <a:pPr marL="0" indent="0">
              <a:buNone/>
            </a:pPr>
            <a:r>
              <a:rPr lang="ru-RU" sz="2400" b="1" dirty="0"/>
              <a:t>Полностью заменить бумажную документацию во время обходов.</a:t>
            </a:r>
          </a:p>
          <a:p>
            <a:pPr marL="0" indent="0">
              <a:buNone/>
            </a:pPr>
            <a:r>
              <a:rPr lang="ru-RU" sz="1800" dirty="0"/>
              <a:t>В планах также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ru-RU" sz="2400" b="1" dirty="0"/>
              <a:t>Реализовать адаптацию интерфейса под сенсорные экраны для использования на планшетных </a:t>
            </a:r>
            <a:r>
              <a:rPr lang="ru-RU" sz="2400" b="1" dirty="0" err="1"/>
              <a:t>пк</a:t>
            </a:r>
            <a:r>
              <a:rPr lang="ru-RU" sz="2400" b="1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1B57E7-9635-3A3B-50B9-DB2F79F9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3576">
            <a:off x="9385394" y="4277429"/>
            <a:ext cx="4932460" cy="48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C5F8-0137-9A20-A466-30A5D8B8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Использованные технологии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C782F-5997-4928-1B33-9B86964D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49" y="1617105"/>
            <a:ext cx="10515600" cy="487576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dirty="0"/>
              <a:t>	</a:t>
            </a:r>
            <a:r>
              <a:rPr lang="en-US" sz="1800" dirty="0"/>
              <a:t>Taurus </a:t>
            </a:r>
            <a:r>
              <a:rPr lang="ru-RU" sz="1800" dirty="0"/>
              <a:t>написан на </a:t>
            </a:r>
            <a:r>
              <a:rPr lang="en-US" sz="1800" dirty="0"/>
              <a:t>Python3 </a:t>
            </a:r>
            <a:r>
              <a:rPr lang="ru-RU" sz="1800" dirty="0"/>
              <a:t>с использованием фреймворка </a:t>
            </a:r>
            <a:r>
              <a:rPr lang="en-US" sz="1800" dirty="0" err="1"/>
              <a:t>PySide</a:t>
            </a:r>
            <a:r>
              <a:rPr lang="ru-RU" sz="1800" dirty="0"/>
              <a:t>6. В базовой его версии используется СУБД </a:t>
            </a:r>
            <a:r>
              <a:rPr lang="en-US" sz="1800" dirty="0"/>
              <a:t>SQLITE3</a:t>
            </a:r>
            <a:r>
              <a:rPr lang="ru-RU" sz="1800" dirty="0"/>
              <a:t>, взаимодействие с которой осуществляется с помощью библиотек </a:t>
            </a:r>
            <a:r>
              <a:rPr lang="en-US" sz="1800" dirty="0" err="1"/>
              <a:t>QSql</a:t>
            </a:r>
            <a:r>
              <a:rPr lang="ru-RU" sz="1800" dirty="0"/>
              <a:t>, </a:t>
            </a:r>
            <a:r>
              <a:rPr lang="en-US" sz="1800" dirty="0" err="1"/>
              <a:t>QSqlDatabase</a:t>
            </a:r>
            <a:r>
              <a:rPr lang="ru-RU" sz="1800" dirty="0"/>
              <a:t>, </a:t>
            </a:r>
            <a:r>
              <a:rPr lang="en-US" sz="1800" dirty="0" err="1"/>
              <a:t>SQLAlchemy</a:t>
            </a:r>
            <a:r>
              <a:rPr lang="en-US" sz="1800" dirty="0"/>
              <a:t>  </a:t>
            </a:r>
            <a:r>
              <a:rPr lang="ru-RU" sz="1800" dirty="0"/>
              <a:t>и </a:t>
            </a:r>
            <a:r>
              <a:rPr lang="en-US" sz="1800" dirty="0"/>
              <a:t>Pandas</a:t>
            </a:r>
            <a:r>
              <a:rPr lang="ru-RU" sz="1800" dirty="0"/>
              <a:t>. Для создания и записи документов отчётов используется </a:t>
            </a:r>
            <a:r>
              <a:rPr lang="en-US" sz="1800" dirty="0" err="1"/>
              <a:t>openpyxl</a:t>
            </a:r>
            <a:r>
              <a:rPr lang="ru-RU" sz="1800" dirty="0"/>
              <a:t>, интерфейс сделан средствами </a:t>
            </a:r>
            <a:r>
              <a:rPr lang="en-US" sz="1800" dirty="0"/>
              <a:t>Qt Designer </a:t>
            </a:r>
            <a:r>
              <a:rPr lang="ru-RU" sz="1800" dirty="0"/>
              <a:t>с ручной доработкой.</a:t>
            </a:r>
            <a:r>
              <a:rPr lang="en-US" sz="1800" dirty="0"/>
              <a:t> </a:t>
            </a:r>
            <a:r>
              <a:rPr lang="ru-RU" sz="1800" dirty="0"/>
              <a:t>В качестве редактора использовался </a:t>
            </a:r>
            <a:r>
              <a:rPr lang="en-US" sz="1800" dirty="0"/>
              <a:t>PyCharm Community Edition.</a:t>
            </a:r>
            <a:r>
              <a:rPr lang="ru-RU" sz="1800" dirty="0"/>
              <a:t> В Итоге</a:t>
            </a:r>
            <a:r>
              <a:rPr lang="en-US" sz="18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-Pyton3 + PySide6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- </a:t>
            </a:r>
            <a:r>
              <a:rPr lang="ru-RU" sz="1800" b="1" dirty="0"/>
              <a:t>СУБД </a:t>
            </a:r>
            <a:r>
              <a:rPr lang="en-US" sz="1800" b="1" dirty="0"/>
              <a:t>SQLITE3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- </a:t>
            </a:r>
            <a:r>
              <a:rPr lang="en-US" sz="1800" b="1" dirty="0" err="1"/>
              <a:t>QSql</a:t>
            </a:r>
            <a:r>
              <a:rPr lang="en-US" sz="1800" b="1" dirty="0"/>
              <a:t>, </a:t>
            </a:r>
            <a:r>
              <a:rPr lang="en-US" sz="1800" b="1" dirty="0" err="1"/>
              <a:t>QSqlDatabase</a:t>
            </a:r>
            <a:r>
              <a:rPr lang="en-US" sz="1800" b="1" dirty="0"/>
              <a:t>, </a:t>
            </a:r>
            <a:r>
              <a:rPr lang="en-US" sz="1800" b="1" dirty="0" err="1"/>
              <a:t>SQLAlchemy</a:t>
            </a: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- Pandas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-</a:t>
            </a:r>
            <a:r>
              <a:rPr lang="ru-RU" sz="1800" b="1" dirty="0"/>
              <a:t> </a:t>
            </a:r>
            <a:r>
              <a:rPr lang="en-US" sz="1800" b="1" dirty="0" err="1"/>
              <a:t>openpyxl</a:t>
            </a:r>
            <a:endParaRPr lang="en-US" sz="18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-</a:t>
            </a:r>
            <a:r>
              <a:rPr lang="en-US" sz="1800" dirty="0"/>
              <a:t> </a:t>
            </a:r>
            <a:r>
              <a:rPr lang="en-US" sz="1800" b="1" dirty="0"/>
              <a:t>Qt Designer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-PyCharm Community Edition</a:t>
            </a:r>
            <a:endParaRPr lang="ru-RU" sz="18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8293F-C0E6-0F45-3B03-109C6167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29" y="2858536"/>
            <a:ext cx="3724301" cy="36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C5F8-0137-9A20-A466-30A5D8B8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Algerian" panose="04020705040A02060702" pitchFamily="82" charset="0"/>
              </a:rPr>
              <a:t> </a:t>
            </a:r>
            <a:r>
              <a:rPr lang="en-US" sz="2800" b="1" dirty="0">
                <a:latin typeface="Algerian" panose="04020705040A02060702" pitchFamily="82" charset="0"/>
              </a:rPr>
              <a:t>Taurus: </a:t>
            </a:r>
            <a:r>
              <a:rPr lang="ru-RU" sz="2800" b="1" dirty="0"/>
              <a:t>Итоги</a:t>
            </a:r>
            <a:r>
              <a:rPr lang="en-US" sz="2800" b="1" dirty="0"/>
              <a:t> </a:t>
            </a:r>
            <a:r>
              <a:rPr lang="ru-RU" sz="2800" b="1" dirty="0"/>
              <a:t>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C782F-5997-4928-1B33-9B86964D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49" y="1617105"/>
            <a:ext cx="10515600" cy="487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- Было создано узкоспециализированное кроссплатформенное приложение, оптимизирующее процесс документооборота учёта животных домашних хозяйств, имеющее возможность лёгкой настройки на конкретный ветучасток и СУБД</a:t>
            </a:r>
          </a:p>
          <a:p>
            <a:pPr marL="0" indent="0">
              <a:buNone/>
            </a:pPr>
            <a:r>
              <a:rPr lang="ru-RU" sz="2400" b="1" dirty="0"/>
              <a:t>- Были проведены исследования с участием специалиста предметной области, что позволило достичь лучшей оптимизации процесса</a:t>
            </a:r>
          </a:p>
          <a:p>
            <a:pPr marL="0" indent="0">
              <a:buNone/>
            </a:pPr>
            <a:r>
              <a:rPr lang="ru-RU" sz="2400" b="1" dirty="0"/>
              <a:t>- Проведено тестирование и подстройка интерфейса программы под различные операционные системы</a:t>
            </a:r>
          </a:p>
          <a:p>
            <a:pPr marL="0" indent="0">
              <a:buNone/>
            </a:pPr>
            <a:r>
              <a:rPr lang="ru-RU" sz="2400" b="1" dirty="0"/>
              <a:t>- Намечены планы на будущую разработку программного продукта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6CC5F8-389D-F17A-0382-0DDEE33DE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3576">
            <a:off x="9385394" y="4277429"/>
            <a:ext cx="4932460" cy="48883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81FFF-2FF0-17C9-5949-F5902B16F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2632" flipH="1">
            <a:off x="-1307598" y="5408637"/>
            <a:ext cx="3020894" cy="31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74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566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Тема Office</vt:lpstr>
      <vt:lpstr>Taurus Project</vt:lpstr>
      <vt:lpstr>Taurus Project</vt:lpstr>
      <vt:lpstr>Taurus как легковесное дополнение ВетИс</vt:lpstr>
      <vt:lpstr>Taurus как средство оптимизации</vt:lpstr>
      <vt:lpstr>Taurus как средство агрегации и хранения</vt:lpstr>
      <vt:lpstr>Taurus как кроссплатформенное решение</vt:lpstr>
      <vt:lpstr> Taurus и планы на будущее</vt:lpstr>
      <vt:lpstr>Использованные технологии:</vt:lpstr>
      <vt:lpstr> Taurus: Итоги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Taurus Project</dc:title>
  <dc:creator>Kingfish</dc:creator>
  <cp:lastModifiedBy>Kingfish</cp:lastModifiedBy>
  <cp:revision>18</cp:revision>
  <dcterms:created xsi:type="dcterms:W3CDTF">2023-12-13T05:31:59Z</dcterms:created>
  <dcterms:modified xsi:type="dcterms:W3CDTF">2023-12-14T08:57:01Z</dcterms:modified>
</cp:coreProperties>
</file>