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A4B7-B65A-4415-9319-071C324F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DB2B-99EB-4450-BB65-4BFEAC3F6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441E-3C8A-40D9-AC00-F7FABD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CDB3-9259-4169-BCBF-345D01D5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DEDF-2D8A-42FC-B880-AC4AB61C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3739-3982-479C-BDA1-04AAC01A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594B-07D6-4C39-87D8-5B6259E2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A56F-145D-47FE-ADB1-7397C4B4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8F42-434D-4290-A935-7ED08F3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1EAE-C312-40BB-90B9-5271B49A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264B4-A450-4B70-95C7-B34C4903A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EF837-06AD-452F-ADA8-147B775F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4757-1FE9-4096-8DF0-8067249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782A5-804B-42C6-9925-689A9326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DE49-5D9E-4E0E-A69C-287336EC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85BB-218D-4BB8-B394-4FEA2C5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A73A-07F5-4CA1-A4F6-CB5B09FE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93BD-143D-46CC-BBB1-7054E5FB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9DEF-9790-4F54-A970-4A288702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533E-DAC9-4F85-98D1-9C2C7DF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1C68-56CE-471F-84F8-5CCB793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7C2B-7DD0-437D-992E-BF9985FE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BEE6-92DC-4293-B9D2-3DF40BB8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D2F8-59F5-448A-9CC2-3B04073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6CFF-8C19-44DF-9EA5-6BF32749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0F3A-1823-4D76-868B-46BAB586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3718-9413-430D-821E-A0297981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B481-A550-4D20-AEEF-7BB11F75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7FF6-FB43-4C8E-A177-39E66A3E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02EA5-8216-4593-B61E-2EF3C08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18B7-0B46-41E5-8E2B-5A44153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298-135B-4E5E-8167-8CCE89B9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2F807-6820-49FA-B38A-EB15693C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C147E-9787-468A-AF9B-61462D75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DF4DD-256F-4A0D-A3F1-465C5FCDB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C44A6-02B6-41C7-9333-4C957404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6368B-2089-4467-B50F-A2327ED8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2AF54-CFBC-4DBF-B059-AAC7D09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B3696-8728-40C9-807A-491E77A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27C-7BCB-46E2-B1C1-F01B7E09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7BFF-ABAA-4E66-A746-7A3D09D0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19C12-5D16-4C29-9F4E-38372951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8555E-600F-4A7A-9D9E-474B2366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E3AB-97FC-4C25-BB19-2560B467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975C2-F4C0-4709-97EE-E53CF855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6090-7469-46B8-B50B-DE15EC5B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658A-F2BD-42B2-9AA6-11D155D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1AE8-0495-473B-A101-9136F256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ED98B-0A3A-4093-8CA9-8F09B3922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53632-37B9-497C-9F68-0F0A85AA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0D3EF-8376-4A8E-80A0-5D6A1405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CAAF-D28D-41E3-A330-7C68BDF2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582D-11CF-469B-8A07-85701016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9F375-03B3-4BE0-91C1-C14A6F7D6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2A86-C4F4-4CB9-8FED-3C5FD2BC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9C19-0D3C-4C15-B803-E4CCC91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5D98-28FB-4FB5-A4AA-8952E305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BC31-2DEF-4C49-9240-35C0E4C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EB2F9-3E13-4F01-8022-D50BB07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EF79-06D0-4D54-974C-A5EFDCA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589F-DC45-405D-9B5F-2AFBC470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0CF1-FAB1-4C9F-9F76-FEE2D529987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5015-9402-4B37-9E0D-04D9264F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61A1-E8BF-48FD-BE5D-78C75459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A24D-AFD8-4D0A-A6DA-3E6676C2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566C-C4B1-4821-AD2A-ECFEF2E77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Airbnb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6A76-39E9-4274-9A01-5E7BC60FF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the Host and Customer Experiences</a:t>
            </a:r>
          </a:p>
        </p:txBody>
      </p:sp>
    </p:spTree>
    <p:extLst>
      <p:ext uri="{BB962C8B-B14F-4D97-AF65-F5344CB8AC3E}">
        <p14:creationId xmlns:p14="http://schemas.microsoft.com/office/powerpoint/2010/main" val="42667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9B4A-CA06-4B2A-9D58-98E8A0CD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E2E1-7D9A-4A2F-9B78-5EC5B1CF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areas of NYC are better for hosts to list their homes on Airbnb or traditional rentals</a:t>
            </a:r>
          </a:p>
          <a:p>
            <a:endParaRPr lang="en-US" dirty="0"/>
          </a:p>
          <a:p>
            <a:r>
              <a:rPr lang="en-US" dirty="0"/>
              <a:t>To understand what areas of NYC are better for tourists to stay in </a:t>
            </a:r>
            <a:r>
              <a:rPr lang="en-US" dirty="0" err="1"/>
              <a:t>Airbnbs</a:t>
            </a:r>
            <a:r>
              <a:rPr lang="en-US" dirty="0"/>
              <a:t> or to stay in hotels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B97-CA3E-4A7C-B9B1-44E23281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0197-BA75-43E1-B7BC-9788815B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Data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endParaRPr lang="en-US" dirty="0"/>
          </a:p>
          <a:p>
            <a:r>
              <a:rPr lang="en-US" dirty="0"/>
              <a:t>Real Estate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Hotel Data</a:t>
            </a:r>
          </a:p>
        </p:txBody>
      </p:sp>
    </p:spTree>
    <p:extLst>
      <p:ext uri="{BB962C8B-B14F-4D97-AF65-F5344CB8AC3E}">
        <p14:creationId xmlns:p14="http://schemas.microsoft.com/office/powerpoint/2010/main" val="13047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F9FF-BEAD-4072-9D20-A3592832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E1E3-29C6-4750-AB8C-B71BFFFB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values</a:t>
            </a:r>
          </a:p>
          <a:p>
            <a:r>
              <a:rPr lang="en-US" dirty="0"/>
              <a:t>Average Rent vs Average Airbnb Prices</a:t>
            </a:r>
          </a:p>
          <a:p>
            <a:r>
              <a:rPr lang="en-US" dirty="0"/>
              <a:t>What does it take to be a </a:t>
            </a:r>
            <a:r>
              <a:rPr lang="en-US" dirty="0" err="1"/>
              <a:t>Superhost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7BD8-461B-400E-B2A7-99A8D9D9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5868-B61D-4C95-940F-F663D256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Rates vs Airbnb Rates</a:t>
            </a:r>
          </a:p>
          <a:p>
            <a:r>
              <a:rPr lang="en-US" dirty="0"/>
              <a:t>What words in Airbnb Descriptions lead to higher prices?</a:t>
            </a:r>
          </a:p>
        </p:txBody>
      </p:sp>
    </p:spTree>
    <p:extLst>
      <p:ext uri="{BB962C8B-B14F-4D97-AF65-F5344CB8AC3E}">
        <p14:creationId xmlns:p14="http://schemas.microsoft.com/office/powerpoint/2010/main" val="31374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Airbnb Process</vt:lpstr>
      <vt:lpstr>Objective</vt:lpstr>
      <vt:lpstr>Data </vt:lpstr>
      <vt:lpstr>Host</vt:lpstr>
      <vt:lpstr>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Airbnb Process</dc:title>
  <dc:creator>Joshua Epstein</dc:creator>
  <cp:lastModifiedBy>Joshua Epstein</cp:lastModifiedBy>
  <cp:revision>3</cp:revision>
  <dcterms:created xsi:type="dcterms:W3CDTF">2019-10-19T14:25:14Z</dcterms:created>
  <dcterms:modified xsi:type="dcterms:W3CDTF">2019-10-19T14:48:02Z</dcterms:modified>
</cp:coreProperties>
</file>