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35426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Estrutura de dados</a:t>
            </a:r>
            <a:endParaRPr lang="pt-B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	</a:t>
            </a:r>
            <a:r>
              <a:rPr lang="pt-BR" sz="3200" dirty="0" smtClean="0"/>
              <a:t>Análise e comparação dos algoritmos de ordenação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36601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bolha ou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smtClean="0"/>
              <a:t>ordenação </a:t>
            </a:r>
            <a:r>
              <a:rPr lang="pt-BR" dirty="0" err="1"/>
              <a:t>bubblesort</a:t>
            </a:r>
            <a:r>
              <a:rPr lang="pt-BR" dirty="0"/>
              <a:t> é</a:t>
            </a:r>
            <a:r>
              <a:rPr lang="pt-BR" dirty="0" smtClean="0"/>
              <a:t> </a:t>
            </a:r>
            <a:r>
              <a:rPr lang="pt-BR" dirty="0"/>
              <a:t>um dos </a:t>
            </a:r>
            <a:r>
              <a:rPr lang="pt-BR" dirty="0" smtClean="0"/>
              <a:t>métodos </a:t>
            </a:r>
            <a:r>
              <a:rPr lang="pt-BR" dirty="0"/>
              <a:t>mais simples de </a:t>
            </a:r>
            <a:r>
              <a:rPr lang="pt-BR" dirty="0" smtClean="0"/>
              <a:t>ordenação </a:t>
            </a:r>
            <a:r>
              <a:rPr lang="pt-BR" dirty="0"/>
              <a:t>e utiliza a </a:t>
            </a:r>
            <a:r>
              <a:rPr lang="pt-BR" dirty="0" smtClean="0"/>
              <a:t>estratégia </a:t>
            </a:r>
            <a:r>
              <a:rPr lang="pt-BR" dirty="0"/>
              <a:t>de trocas entre elementos sucessivos da </a:t>
            </a:r>
            <a:r>
              <a:rPr lang="pt-BR" dirty="0" smtClean="0"/>
              <a:t>sequência</a:t>
            </a:r>
            <a:r>
              <a:rPr lang="pt-BR" dirty="0"/>
              <a:t>. O algoritmo faz diversas varreduras na </a:t>
            </a:r>
            <a:r>
              <a:rPr lang="pt-BR" dirty="0" smtClean="0"/>
              <a:t>sequ</a:t>
            </a:r>
            <a:r>
              <a:rPr lang="pt-BR" dirty="0"/>
              <a:t>ê</a:t>
            </a:r>
            <a:r>
              <a:rPr lang="pt-BR" dirty="0" smtClean="0"/>
              <a:t>ncia </a:t>
            </a:r>
            <a:r>
              <a:rPr lang="pt-BR" dirty="0"/>
              <a:t>e sempre que dois elementos sucessivos </a:t>
            </a:r>
            <a:r>
              <a:rPr lang="pt-BR" dirty="0" smtClean="0"/>
              <a:t>estão </a:t>
            </a:r>
            <a:r>
              <a:rPr lang="pt-BR" dirty="0"/>
              <a:t>na ordem errada, ela faz uma troca de </a:t>
            </a:r>
            <a:r>
              <a:rPr lang="pt-BR" dirty="0" smtClean="0"/>
              <a:t>posiç</a:t>
            </a:r>
            <a:r>
              <a:rPr lang="pt-BR" dirty="0"/>
              <a:t>ã</a:t>
            </a:r>
            <a:r>
              <a:rPr lang="pt-BR" dirty="0" smtClean="0"/>
              <a:t>o</a:t>
            </a:r>
            <a:r>
              <a:rPr lang="pt-BR" dirty="0"/>
              <a:t>. Ele </a:t>
            </a:r>
            <a:r>
              <a:rPr lang="pt-BR" dirty="0" smtClean="0"/>
              <a:t>para </a:t>
            </a:r>
            <a:r>
              <a:rPr lang="pt-BR" dirty="0"/>
              <a:t>quando </a:t>
            </a:r>
            <a:r>
              <a:rPr lang="pt-BR" dirty="0" smtClean="0"/>
              <a:t>n</a:t>
            </a:r>
            <a:r>
              <a:rPr lang="pt-BR" dirty="0"/>
              <a:t>ã</a:t>
            </a:r>
            <a:r>
              <a:rPr lang="pt-BR" dirty="0" smtClean="0"/>
              <a:t>o é </a:t>
            </a:r>
            <a:r>
              <a:rPr lang="pt-BR" dirty="0"/>
              <a:t>feito nenhuma troca ao longo de uma varredura</a:t>
            </a:r>
          </a:p>
        </p:txBody>
      </p:sp>
    </p:spTree>
    <p:extLst>
      <p:ext uri="{BB962C8B-B14F-4D97-AF65-F5344CB8AC3E}">
        <p14:creationId xmlns:p14="http://schemas.microsoft.com/office/powerpoint/2010/main" val="31738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 da seleção ou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em encontrar </a:t>
            </a:r>
            <a:r>
              <a:rPr lang="pt-BR" dirty="0" smtClean="0"/>
              <a:t>a </a:t>
            </a:r>
            <a:r>
              <a:rPr lang="pt-BR" dirty="0"/>
              <a:t>menor </a:t>
            </a:r>
            <a:r>
              <a:rPr lang="pt-BR" dirty="0" smtClean="0"/>
              <a:t>valor </a:t>
            </a:r>
            <a:r>
              <a:rPr lang="pt-BR" dirty="0"/>
              <a:t>por pesquisa sequencial. Encontrando </a:t>
            </a:r>
            <a:r>
              <a:rPr lang="pt-BR" dirty="0" smtClean="0"/>
              <a:t>a menor chave, </a:t>
            </a:r>
            <a:r>
              <a:rPr lang="pt-BR" dirty="0"/>
              <a:t>essa é permutada com a que ocupa a posição inicial do vetor, que fica então reduzido a um elemento.</a:t>
            </a:r>
            <a:br>
              <a:rPr lang="pt-BR" dirty="0"/>
            </a:br>
            <a:r>
              <a:rPr lang="pt-BR" dirty="0"/>
              <a:t>O processo é repetido para o restante do vetor, sucessivamente, até que todas as chaves tenham sido selecionadas e colocadas em suas posições definitivas.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27050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 inserção ou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de ordenação por Inserção Direta é o mais rápido entre os outros métodos considerados básicos – </a:t>
            </a:r>
            <a:r>
              <a:rPr lang="pt-BR" dirty="0" err="1"/>
              <a:t>Bubblesort</a:t>
            </a:r>
            <a:r>
              <a:rPr lang="pt-BR" dirty="0"/>
              <a:t> e Seleção Direta. A principal característica deste método consiste em ordenarmos o arranjo utilizando um </a:t>
            </a:r>
            <a:r>
              <a:rPr lang="pt-BR" dirty="0" err="1"/>
              <a:t>sub-arranjo</a:t>
            </a:r>
            <a:r>
              <a:rPr lang="pt-BR" dirty="0"/>
              <a:t> ordenado localizado em seu inicio, e a cada novo passo, acrescentamos a este </a:t>
            </a:r>
            <a:r>
              <a:rPr lang="pt-BR" dirty="0" err="1"/>
              <a:t>sub-arranjo</a:t>
            </a:r>
            <a:r>
              <a:rPr lang="pt-BR" dirty="0"/>
              <a:t> mais um elemento, até que atingimos o último elemento do arranjo fazendo assim com que ele se torne ordenado. </a:t>
            </a:r>
          </a:p>
        </p:txBody>
      </p:sp>
    </p:spTree>
    <p:extLst>
      <p:ext uri="{BB962C8B-B14F-4D97-AF65-F5344CB8AC3E}">
        <p14:creationId xmlns:p14="http://schemas.microsoft.com/office/powerpoint/2010/main" val="73401220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Quicksort</a:t>
            </a:r>
            <a:r>
              <a:rPr lang="pt-BR" dirty="0"/>
              <a:t> adota a estratégia de divisão e conquista. A estratégia consiste em rearranjar as chaves de modo que as chaves "menores" precedam as chaves "maiores". Em seguida o </a:t>
            </a:r>
            <a:r>
              <a:rPr lang="pt-BR" dirty="0" err="1"/>
              <a:t>Quicksort</a:t>
            </a:r>
            <a:r>
              <a:rPr lang="pt-BR" dirty="0"/>
              <a:t> ordena as duas </a:t>
            </a:r>
            <a:r>
              <a:rPr lang="pt-BR" dirty="0" err="1"/>
              <a:t>sublistas</a:t>
            </a:r>
            <a:r>
              <a:rPr lang="pt-BR" dirty="0"/>
              <a:t> de chaves menores e maiores recursivamente até que a lista completa se encontre ordenada</a:t>
            </a:r>
          </a:p>
        </p:txBody>
      </p:sp>
    </p:spTree>
    <p:extLst>
      <p:ext uri="{BB962C8B-B14F-4D97-AF65-F5344CB8AC3E}">
        <p14:creationId xmlns:p14="http://schemas.microsoft.com/office/powerpoint/2010/main" val="258816363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entre os 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comparação entres os métodos de ordenação foi considerado o tamanho do vetor e o modo que os elementos estão dispostos(decrescente,</a:t>
            </a:r>
            <a:r>
              <a:rPr lang="pt-BR" dirty="0" err="1" smtClean="0"/>
              <a:t>aleatorios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0517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Ordenado Decrescente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64782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Algoritmo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Tempo(</a:t>
                      </a:r>
                      <a:r>
                        <a:rPr lang="pt-BR" dirty="0" err="1" smtClean="0"/>
                        <a:t>ms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0,2145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5" marB="47625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0,0850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0,1273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0,0157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145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</a:t>
            </a:r>
            <a:r>
              <a:rPr lang="pt-BR" dirty="0" err="1" smtClean="0"/>
              <a:t>Randomicos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217116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Tempo(</a:t>
                      </a:r>
                      <a:r>
                        <a:rPr lang="pt-BR" dirty="0" err="1" smtClean="0"/>
                        <a:t>ms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0,1596</a:t>
                      </a:r>
                      <a:endParaRPr lang="pt-BR" u="none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5" marB="47625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0,0698</a:t>
                      </a:r>
                      <a:endParaRPr lang="pt-BR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0,0570</a:t>
                      </a:r>
                      <a:endParaRPr lang="pt-BR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0,0314</a:t>
                      </a:r>
                      <a:endParaRPr lang="pt-BR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145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259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Estrutura de dados</vt:lpstr>
      <vt:lpstr>Método da bolha ou BuBBle sort </vt:lpstr>
      <vt:lpstr>Método  da seleção ou Selection sort</vt:lpstr>
      <vt:lpstr>Método da inserção ou Insertion sort</vt:lpstr>
      <vt:lpstr>Quicksort</vt:lpstr>
      <vt:lpstr>Comparação entre os métodos</vt:lpstr>
      <vt:lpstr>Ordenado Decrescente</vt:lpstr>
      <vt:lpstr>Números Randomicos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yuri lima</dc:creator>
  <cp:lastModifiedBy>yuri lima</cp:lastModifiedBy>
  <cp:revision>7</cp:revision>
  <dcterms:created xsi:type="dcterms:W3CDTF">2016-02-22T15:04:29Z</dcterms:created>
  <dcterms:modified xsi:type="dcterms:W3CDTF">2016-02-24T14:59:31Z</dcterms:modified>
</cp:coreProperties>
</file>