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62" r:id="rId7"/>
    <p:sldId id="270" r:id="rId8"/>
    <p:sldId id="263" r:id="rId9"/>
    <p:sldId id="265" r:id="rId10"/>
    <p:sldId id="268" r:id="rId11"/>
    <p:sldId id="259" r:id="rId12"/>
    <p:sldId id="260" r:id="rId13"/>
    <p:sldId id="261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892686"/>
          </a:xfrm>
        </p:spPr>
        <p:txBody>
          <a:bodyPr/>
          <a:lstStyle/>
          <a:p>
            <a:pPr algn="ctr"/>
            <a:r>
              <a:rPr lang="pt-BR" dirty="0" smtClean="0"/>
              <a:t>Projeto </a:t>
            </a:r>
            <a:r>
              <a:rPr lang="pt-BR" dirty="0" err="1" smtClean="0"/>
              <a:t>ultrassonic</a:t>
            </a:r>
            <a:r>
              <a:rPr lang="pt-BR" dirty="0" smtClean="0"/>
              <a:t> Bus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999692"/>
          </a:xfrm>
        </p:spPr>
        <p:txBody>
          <a:bodyPr/>
          <a:lstStyle/>
          <a:p>
            <a:pPr algn="ctr"/>
            <a:endParaRPr lang="pt-BR" dirty="0" smtClean="0"/>
          </a:p>
          <a:p>
            <a:pPr algn="ctr"/>
            <a:r>
              <a:rPr lang="pt-BR" dirty="0" smtClean="0"/>
              <a:t>Equipe : André Vieira, José Yuri , Luan </a:t>
            </a:r>
            <a:r>
              <a:rPr lang="pt-BR" dirty="0" smtClean="0"/>
              <a:t>Barroso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468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Simulação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simulação foi feita no Software </a:t>
            </a:r>
            <a:r>
              <a:rPr lang="pt-BR" dirty="0" err="1" smtClean="0"/>
              <a:t>Proteus</a:t>
            </a:r>
            <a:r>
              <a:rPr lang="pt-BR" dirty="0" smtClean="0"/>
              <a:t> com o uso de uma biblioteca especifica para simular o sensor ultrassônico e para simular a distância no software no </a:t>
            </a:r>
            <a:r>
              <a:rPr lang="pt-BR" dirty="0" err="1"/>
              <a:t>P</a:t>
            </a:r>
            <a:r>
              <a:rPr lang="pt-BR" dirty="0" err="1" smtClean="0"/>
              <a:t>roteus</a:t>
            </a:r>
            <a:r>
              <a:rPr lang="pt-BR" dirty="0" smtClean="0"/>
              <a:t> </a:t>
            </a:r>
            <a:r>
              <a:rPr lang="pt-BR" dirty="0" smtClean="0"/>
              <a:t>usa-se um potenciômetro com e uma fonte de tensão para se calcular a distância.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4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986" y="2605897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Componentes usados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1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Componentes</a:t>
            </a:r>
            <a:endParaRPr lang="pt-BR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50" y="2554288"/>
            <a:ext cx="3541712" cy="3541712"/>
          </a:xfrm>
        </p:spPr>
      </p:pic>
      <p:sp>
        <p:nvSpPr>
          <p:cNvPr id="10" name="Text Placeholder 9"/>
          <p:cNvSpPr>
            <a:spLocks noGrp="1"/>
          </p:cNvSpPr>
          <p:nvPr>
            <p:ph sz="half" idx="2"/>
          </p:nvPr>
        </p:nvSpPr>
        <p:spPr>
          <a:xfrm>
            <a:off x="1817687" y="2554286"/>
            <a:ext cx="4875211" cy="3541714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Micro controlador </a:t>
            </a:r>
            <a:r>
              <a:rPr lang="pt-BR" dirty="0" err="1" smtClean="0"/>
              <a:t>pic</a:t>
            </a:r>
            <a:r>
              <a:rPr lang="pt-BR" dirty="0" smtClean="0"/>
              <a:t> 18f4550 usado para controlar as medições e enviar os dados para o usuário através de um modulo </a:t>
            </a:r>
            <a:r>
              <a:rPr lang="pt-BR" dirty="0" err="1" smtClean="0"/>
              <a:t>bluetooth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30053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Sensor ultrassônico modelo HC-SR04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78" y="2592385"/>
            <a:ext cx="3861541" cy="3189289"/>
          </a:xfrm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1141413" y="2478086"/>
            <a:ext cx="4875211" cy="3541714"/>
          </a:xfrm>
        </p:spPr>
        <p:txBody>
          <a:bodyPr/>
          <a:lstStyle/>
          <a:p>
            <a:endParaRPr lang="pt-BR" dirty="0" smtClean="0"/>
          </a:p>
          <a:p>
            <a:r>
              <a:rPr lang="pt-BR" dirty="0" smtClean="0"/>
              <a:t>Sensor que será usado para gerar uma onda sonora e através da onda calcular a distância.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5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305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Simulação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233" y="1877421"/>
            <a:ext cx="8394357" cy="4424525"/>
          </a:xfrm>
        </p:spPr>
      </p:pic>
    </p:spTree>
    <p:extLst>
      <p:ext uri="{BB962C8B-B14F-4D97-AF65-F5344CB8AC3E}">
        <p14:creationId xmlns:p14="http://schemas.microsoft.com/office/powerpoint/2010/main" val="13400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8782"/>
          </a:xfrm>
        </p:spPr>
        <p:txBody>
          <a:bodyPr/>
          <a:lstStyle/>
          <a:p>
            <a:r>
              <a:rPr lang="pt-BR" dirty="0" smtClean="0"/>
              <a:t>				Simulação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78" y="1836350"/>
            <a:ext cx="8594596" cy="4547974"/>
          </a:xfrm>
        </p:spPr>
      </p:pic>
    </p:spTree>
    <p:extLst>
      <p:ext uri="{BB962C8B-B14F-4D97-AF65-F5344CB8AC3E}">
        <p14:creationId xmlns:p14="http://schemas.microsoft.com/office/powerpoint/2010/main" val="174351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36663" y="2513993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Obrigado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31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734962"/>
            <a:ext cx="9905999" cy="2018271"/>
          </a:xfrm>
        </p:spPr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ultrassonic</a:t>
            </a:r>
            <a:r>
              <a:rPr lang="pt-BR" dirty="0" smtClean="0"/>
              <a:t> bus tem como ideia colocar um sensor ultrassônico HC-SR04 no chassi de um ônibus com o intuito de medir a lotação do ônibus e informar o passageiro que ainda embarcará no ônibus o status de lotação do veiculo.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9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Funciona o </a:t>
            </a:r>
            <a:r>
              <a:rPr lang="pt-BR" dirty="0" err="1" smtClean="0"/>
              <a:t>Ultrassonic</a:t>
            </a:r>
            <a:r>
              <a:rPr lang="pt-BR" dirty="0" smtClean="0"/>
              <a:t> bus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sensor será colocado no chassi do ônibus onde o sensor medirá a distância entre o chassi e o chão de forma que sempre que um numero x de passageiros </a:t>
            </a:r>
            <a:r>
              <a:rPr lang="pt-BR" dirty="0" smtClean="0"/>
              <a:t> </a:t>
            </a:r>
            <a:r>
              <a:rPr lang="pt-BR" dirty="0" smtClean="0"/>
              <a:t>embarcar ou desembarcar do veiculo </a:t>
            </a:r>
            <a:r>
              <a:rPr lang="pt-BR" dirty="0"/>
              <a:t>a</a:t>
            </a:r>
            <a:r>
              <a:rPr lang="pt-BR" dirty="0" smtClean="0"/>
              <a:t> distância entre </a:t>
            </a:r>
            <a:r>
              <a:rPr lang="pt-BR" dirty="0" smtClean="0"/>
              <a:t> o chassi </a:t>
            </a:r>
            <a:r>
              <a:rPr lang="pt-BR" dirty="0" smtClean="0"/>
              <a:t>e o chão poderá aumentar ou diminuir, e esse dado será enviado ao passageiro por meio de um aplicativo instalado no smartphone que mostrará como está a lotação do ônibus.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5238" y="2513993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Como funciona o Sensor </a:t>
            </a:r>
            <a:r>
              <a:rPr lang="pt-BR" dirty="0" smtClean="0"/>
              <a:t>ultrassônico HC-SR04 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6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funciona o Sensor </a:t>
            </a:r>
            <a:r>
              <a:rPr lang="pt-BR" dirty="0" smtClean="0"/>
              <a:t>ultrassônico </a:t>
            </a:r>
            <a:r>
              <a:rPr lang="pt-BR" dirty="0"/>
              <a:t>HC-SR04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 smtClean="0"/>
              <a:t>Pinagem</a:t>
            </a:r>
            <a:endParaRPr lang="pt-BR" dirty="0" smtClean="0"/>
          </a:p>
          <a:p>
            <a:r>
              <a:rPr lang="pt-BR" dirty="0" err="1" smtClean="0"/>
              <a:t>Vcc</a:t>
            </a:r>
            <a:r>
              <a:rPr lang="pt-BR" dirty="0" smtClean="0"/>
              <a:t> – alimentação do circuito 5V</a:t>
            </a:r>
          </a:p>
          <a:p>
            <a:r>
              <a:rPr lang="pt-BR" dirty="0" smtClean="0"/>
              <a:t>Trigger – indica o inicio da medição</a:t>
            </a:r>
          </a:p>
          <a:p>
            <a:r>
              <a:rPr lang="pt-BR" dirty="0" err="1" smtClean="0"/>
              <a:t>Echo</a:t>
            </a:r>
            <a:r>
              <a:rPr lang="pt-BR" dirty="0" smtClean="0"/>
              <a:t> – Pino que aguarda o retorno dos pulsos e retorna o tempo que os pulsos levaram para achar um </a:t>
            </a:r>
            <a:r>
              <a:rPr lang="pt-BR" dirty="0" err="1" smtClean="0"/>
              <a:t>obstaculo</a:t>
            </a:r>
            <a:endParaRPr lang="pt-BR" dirty="0" smtClean="0"/>
          </a:p>
          <a:p>
            <a:r>
              <a:rPr lang="pt-BR" dirty="0" smtClean="0"/>
              <a:t>GND – Pino terra.</a:t>
            </a:r>
            <a:endParaRPr lang="pt-BR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79109"/>
            <a:ext cx="4875213" cy="2882469"/>
          </a:xfrm>
        </p:spPr>
      </p:pic>
    </p:spTree>
    <p:extLst>
      <p:ext uri="{BB962C8B-B14F-4D97-AF65-F5344CB8AC3E}">
        <p14:creationId xmlns:p14="http://schemas.microsoft.com/office/powerpoint/2010/main" val="2931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funciona o Sensor ultrassônico HC-SR04</a:t>
            </a:r>
            <a:endParaRPr lang="pt-BR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funcionamento do HC-SR04 </a:t>
            </a:r>
            <a:r>
              <a:rPr lang="pt-BR" dirty="0" smtClean="0"/>
              <a:t>se </a:t>
            </a:r>
            <a:r>
              <a:rPr lang="pt-BR" dirty="0"/>
              <a:t>baseia no envio de sinais ultrassônicos pelo sensor, que aguarda o retorno (</a:t>
            </a:r>
            <a:r>
              <a:rPr lang="pt-BR" b="1" dirty="0" err="1"/>
              <a:t>echo</a:t>
            </a:r>
            <a:r>
              <a:rPr lang="pt-BR" dirty="0"/>
              <a:t>) do sinal, e com base no tempo entre envio e retorno, calcula a distância entre o sensor e o objeto detectado.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01" y="2249486"/>
            <a:ext cx="4363704" cy="3369532"/>
          </a:xfrm>
        </p:spPr>
      </p:pic>
    </p:spTree>
    <p:extLst>
      <p:ext uri="{BB962C8B-B14F-4D97-AF65-F5344CB8AC3E}">
        <p14:creationId xmlns:p14="http://schemas.microsoft.com/office/powerpoint/2010/main" val="476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funciona o Sensor </a:t>
            </a:r>
            <a:r>
              <a:rPr lang="pt-BR" dirty="0" smtClean="0"/>
              <a:t>ultrassônico </a:t>
            </a:r>
            <a:r>
              <a:rPr lang="pt-BR" dirty="0"/>
              <a:t>HC-SR04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Primeiramente é enviado um pulso de 10µ segundos para o início da transmissão de dados</a:t>
            </a:r>
          </a:p>
          <a:p>
            <a:r>
              <a:rPr lang="pt-BR" dirty="0" smtClean="0"/>
              <a:t>Depois são enviados 8 pulsos de 40KHz</a:t>
            </a:r>
          </a:p>
          <a:p>
            <a:r>
              <a:rPr lang="pt-BR" dirty="0" smtClean="0"/>
              <a:t>Então o sensor aguarda o retorno desses pulsos com o </a:t>
            </a:r>
            <a:r>
              <a:rPr lang="pt-BR" dirty="0" err="1" smtClean="0"/>
              <a:t>Echo</a:t>
            </a:r>
            <a:r>
              <a:rPr lang="pt-BR" dirty="0" smtClean="0"/>
              <a:t> em nível logico alto </a:t>
            </a:r>
          </a:p>
          <a:p>
            <a:r>
              <a:rPr lang="pt-BR" dirty="0" smtClean="0"/>
              <a:t>Após o retorno dos pulsos do </a:t>
            </a:r>
            <a:r>
              <a:rPr lang="pt-BR" dirty="0" err="1" smtClean="0"/>
              <a:t>Echo</a:t>
            </a:r>
            <a:r>
              <a:rPr lang="pt-BR" dirty="0" smtClean="0"/>
              <a:t> baixa e temos o tempo em que a onda propagou até achar um obstáculo.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15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Como funciona o Sensor </a:t>
            </a:r>
            <a:r>
              <a:rPr lang="pt-BR" dirty="0" smtClean="0"/>
              <a:t>ultrassônico </a:t>
            </a:r>
            <a:r>
              <a:rPr lang="pt-BR" dirty="0"/>
              <a:t>HC-SR04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2258290"/>
            <a:ext cx="6829099" cy="3580535"/>
          </a:xfrm>
        </p:spPr>
      </p:pic>
    </p:spTree>
    <p:extLst>
      <p:ext uri="{BB962C8B-B14F-4D97-AF65-F5344CB8AC3E}">
        <p14:creationId xmlns:p14="http://schemas.microsoft.com/office/powerpoint/2010/main" val="309325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3" y="2590193"/>
            <a:ext cx="9905998" cy="1478570"/>
          </a:xfrm>
        </p:spPr>
        <p:txBody>
          <a:bodyPr/>
          <a:lstStyle/>
          <a:p>
            <a:pPr algn="ctr"/>
            <a:r>
              <a:rPr lang="pt-BR" dirty="0" smtClean="0"/>
              <a:t>Simulação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21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245</TotalTime>
  <Words>401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Tw Cen MT</vt:lpstr>
      <vt:lpstr>Circuit</vt:lpstr>
      <vt:lpstr>Projeto ultrassonic Bus</vt:lpstr>
      <vt:lpstr>Introdução</vt:lpstr>
      <vt:lpstr>Como Funciona o Ultrassonic bus ?</vt:lpstr>
      <vt:lpstr>Como funciona o Sensor ultrassônico HC-SR04 ?</vt:lpstr>
      <vt:lpstr>Como funciona o Sensor ultrassônico HC-SR04</vt:lpstr>
      <vt:lpstr>Como funciona o Sensor ultrassônico HC-SR04</vt:lpstr>
      <vt:lpstr>Como funciona o Sensor ultrassônico HC-SR04</vt:lpstr>
      <vt:lpstr>Como funciona o Sensor ultrassônico HC-SR04</vt:lpstr>
      <vt:lpstr>Simulação</vt:lpstr>
      <vt:lpstr>Simulação</vt:lpstr>
      <vt:lpstr>Componentes usados </vt:lpstr>
      <vt:lpstr>Componentes</vt:lpstr>
      <vt:lpstr>Sensor ultrassônico modelo HC-SR04</vt:lpstr>
      <vt:lpstr>Simulação</vt:lpstr>
      <vt:lpstr>    Simulação</vt:lpstr>
      <vt:lpstr>Obrigado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ultrassonic Bus</dc:title>
  <dc:creator>yuri lima</dc:creator>
  <cp:lastModifiedBy>yuri lima</cp:lastModifiedBy>
  <cp:revision>21</cp:revision>
  <dcterms:created xsi:type="dcterms:W3CDTF">2016-10-04T12:41:19Z</dcterms:created>
  <dcterms:modified xsi:type="dcterms:W3CDTF">2016-10-06T14:25:15Z</dcterms:modified>
</cp:coreProperties>
</file>