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92686"/>
          </a:xfrm>
        </p:spPr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ultrassonic</a:t>
            </a:r>
            <a:r>
              <a:rPr lang="pt-BR" dirty="0" smtClean="0"/>
              <a:t> Bus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99692"/>
          </a:xfrm>
        </p:spPr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Equipe : André Vieira, José Yuri , Luan </a:t>
            </a:r>
            <a:r>
              <a:rPr lang="pt-BR" dirty="0" err="1" smtClean="0"/>
              <a:t>Barrosso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468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3" y="2590193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Simulação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21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simulação foi feita no Software </a:t>
            </a:r>
            <a:r>
              <a:rPr lang="pt-BR" dirty="0" err="1" smtClean="0"/>
              <a:t>Proteus</a:t>
            </a:r>
            <a:r>
              <a:rPr lang="pt-BR" dirty="0" smtClean="0"/>
              <a:t> com o uso de uma biblioteca especifica para simular o sensor ultrassônico e para simular a distância no software no </a:t>
            </a:r>
            <a:r>
              <a:rPr lang="pt-BR" dirty="0" err="1" smtClean="0"/>
              <a:t>proteus</a:t>
            </a:r>
            <a:r>
              <a:rPr lang="pt-BR" dirty="0" smtClean="0"/>
              <a:t> usa-se um potenciômetro com e uma fonte de tensão para se calcular a distância.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305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82" y="1333500"/>
            <a:ext cx="10317460" cy="5124450"/>
          </a:xfrm>
        </p:spPr>
      </p:pic>
    </p:spTree>
    <p:extLst>
      <p:ext uri="{BB962C8B-B14F-4D97-AF65-F5344CB8AC3E}">
        <p14:creationId xmlns:p14="http://schemas.microsoft.com/office/powerpoint/2010/main" val="13400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8782"/>
          </a:xfrm>
        </p:spPr>
        <p:txBody>
          <a:bodyPr/>
          <a:lstStyle/>
          <a:p>
            <a:r>
              <a:rPr lang="pt-BR" dirty="0" smtClean="0"/>
              <a:t>				Simulação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29" y="1352551"/>
            <a:ext cx="8551166" cy="4533900"/>
          </a:xfrm>
        </p:spPr>
      </p:pic>
    </p:spTree>
    <p:extLst>
      <p:ext uri="{BB962C8B-B14F-4D97-AF65-F5344CB8AC3E}">
        <p14:creationId xmlns:p14="http://schemas.microsoft.com/office/powerpoint/2010/main" val="17435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6663" y="2513993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Obrigado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15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188043"/>
            <a:ext cx="9905999" cy="2018271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ultrassonic</a:t>
            </a:r>
            <a:r>
              <a:rPr lang="pt-BR" dirty="0" smtClean="0"/>
              <a:t> bus tem como ideia colocar um sensor ultrassônico no chassi de um ônibus com o intuito de medir a lotação do ônibus e informar o passageiro que ainda embarcará no ônibus o status de lotação do veiculo.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92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</a:t>
            </a:r>
            <a:r>
              <a:rPr lang="pt-BR" dirty="0" err="1" smtClean="0"/>
              <a:t>Ultrassonic</a:t>
            </a:r>
            <a:r>
              <a:rPr lang="pt-BR" dirty="0" smtClean="0"/>
              <a:t> bus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sensor será colocado no chassi do ônibus onde o sensor medirá a distância entre o chassi e o chão de forma que sempre que um numero x de passageiros embarcar ou desembarcar do veiculo essa distância do chassi ao chão poderá aumentar ou diminuir, e esse dado será enviado ao passageiro por meio de um aplicativo instalado no smartphone que mostrará como está a lotação do ônibus.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986" y="2605897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Componentes usados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11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</a:t>
            </a:r>
            <a:endParaRPr lang="pt-BR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2554288"/>
            <a:ext cx="3541712" cy="3541712"/>
          </a:xfrm>
        </p:spPr>
      </p:pic>
      <p:sp>
        <p:nvSpPr>
          <p:cNvPr id="10" name="Text Placeholder 9"/>
          <p:cNvSpPr>
            <a:spLocks noGrp="1"/>
          </p:cNvSpPr>
          <p:nvPr>
            <p:ph sz="half" idx="2"/>
          </p:nvPr>
        </p:nvSpPr>
        <p:spPr>
          <a:xfrm>
            <a:off x="1817687" y="2554286"/>
            <a:ext cx="4875211" cy="3541714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Micro controlador </a:t>
            </a:r>
            <a:r>
              <a:rPr lang="pt-BR" dirty="0" err="1" smtClean="0"/>
              <a:t>pic</a:t>
            </a:r>
            <a:r>
              <a:rPr lang="pt-BR" dirty="0" smtClean="0"/>
              <a:t> 18f4550 usado para controlar as medições e enviar os dados para o usuário através de um modulo </a:t>
            </a:r>
            <a:r>
              <a:rPr lang="pt-BR" dirty="0" err="1" smtClean="0"/>
              <a:t>bluetooth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005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Sensor ultrassônico modelo HC-SR04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78" y="2592385"/>
            <a:ext cx="3861541" cy="3189289"/>
          </a:xfr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1141413" y="2478086"/>
            <a:ext cx="4875211" cy="3541714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Sensor que será usado para gerar uma onda sonora e através da onda calcular a distância.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5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5238" y="2513993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Como funciona o Sensor ultrassónico HC-SR04</a:t>
            </a:r>
          </a:p>
        </p:txBody>
      </p:sp>
    </p:spTree>
    <p:extLst>
      <p:ext uri="{BB962C8B-B14F-4D97-AF65-F5344CB8AC3E}">
        <p14:creationId xmlns:p14="http://schemas.microsoft.com/office/powerpoint/2010/main" val="400764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Como funciona o Sensor ultrassónico HC-SR04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sensor emite uma onda que quando encontra um obstáculo retorna ao sensor assim obteremos o tempo que a onda levou para encontrar o obstáculo e retornar ao sensor. Para se calcular a distância como já temos a velocidade (velocidade do som que é 340m/s) e o tempo basta fazer S = (V x T)/2,a divisão por dois ocorre pois é considerado que a onda vai percorrer duas vezes a distância pois ela sai do sensor vai até o obstáculo e volta para o sensor.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Como funciona o Sensor ultrassónico HC-SR04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2258290"/>
            <a:ext cx="6829099" cy="3580535"/>
          </a:xfrm>
        </p:spPr>
      </p:pic>
    </p:spTree>
    <p:extLst>
      <p:ext uri="{BB962C8B-B14F-4D97-AF65-F5344CB8AC3E}">
        <p14:creationId xmlns:p14="http://schemas.microsoft.com/office/powerpoint/2010/main" val="30932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333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Projeto ultrassonic Bus</vt:lpstr>
      <vt:lpstr>Introdução</vt:lpstr>
      <vt:lpstr>Como Funciona o Ultrassonic bus ?</vt:lpstr>
      <vt:lpstr>Componentes usados </vt:lpstr>
      <vt:lpstr>Componentes</vt:lpstr>
      <vt:lpstr>Sensor ultrassônico modelo HC-SR04</vt:lpstr>
      <vt:lpstr>Como funciona o Sensor ultrassónico HC-SR04</vt:lpstr>
      <vt:lpstr>Como funciona o Sensor ultrassónico HC-SR04</vt:lpstr>
      <vt:lpstr>Como funciona o Sensor ultrassónico HC-SR04</vt:lpstr>
      <vt:lpstr>Simulação</vt:lpstr>
      <vt:lpstr>Simulação</vt:lpstr>
      <vt:lpstr>Simulação</vt:lpstr>
      <vt:lpstr>    Simulação</vt:lpstr>
      <vt:lpstr>Obrigado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ultrassonic Bus</dc:title>
  <dc:creator>yuri lima</dc:creator>
  <cp:lastModifiedBy>yuri lima</cp:lastModifiedBy>
  <cp:revision>10</cp:revision>
  <dcterms:created xsi:type="dcterms:W3CDTF">2016-10-04T12:41:19Z</dcterms:created>
  <dcterms:modified xsi:type="dcterms:W3CDTF">2016-10-04T14:04:15Z</dcterms:modified>
</cp:coreProperties>
</file>