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60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14"/>
  </p:notesMasterIdLst>
  <p:sldIdLst>
    <p:sldId id="263" r:id="rId7"/>
    <p:sldId id="381" r:id="rId8"/>
    <p:sldId id="386" r:id="rId9"/>
    <p:sldId id="385" r:id="rId10"/>
    <p:sldId id="387" r:id="rId11"/>
    <p:sldId id="388" r:id="rId12"/>
    <p:sldId id="389" r:id="rId13"/>
  </p:sldIdLst>
  <p:sldSz cx="990123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03C505D-8C10-46E1-A895-425646E8E293}">
          <p14:sldIdLst>
            <p14:sldId id="263"/>
            <p14:sldId id="381"/>
            <p14:sldId id="386"/>
            <p14:sldId id="385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002060"/>
    <a:srgbClr val="F7F6F3"/>
    <a:srgbClr val="8DDCF8"/>
    <a:srgbClr val="FFFFE5"/>
    <a:srgbClr val="FFFFCC"/>
    <a:srgbClr val="004A8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6513" autoAdjust="0"/>
  </p:normalViewPr>
  <p:slideViewPr>
    <p:cSldViewPr>
      <p:cViewPr varScale="1">
        <p:scale>
          <a:sx n="111" d="100"/>
          <a:sy n="111" d="100"/>
        </p:scale>
        <p:origin x="1596" y="114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AFB3E-9661-4A67-BF70-28D91AEFFD51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9B3CE-F356-4B26-9369-2843493F3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1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4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4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5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2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8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8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29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29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8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74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04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72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13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16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50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09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68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0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18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37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00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69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79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41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76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983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176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27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7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88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97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307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95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750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804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6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642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52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245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0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393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8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59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018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549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36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822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4970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856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466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6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681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721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794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54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521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07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182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2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4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7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A54B-C508-4B75-AC03-077B452E86BD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901237" cy="570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07" y="5983318"/>
            <a:ext cx="2088232" cy="5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4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7932" y="-19544"/>
            <a:ext cx="9919170" cy="6750432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808130"/>
              <a:gd name="connsiteY0" fmla="*/ 0 h 6245986"/>
              <a:gd name="connsiteX1" fmla="*/ 8808130 w 8808130"/>
              <a:gd name="connsiteY1" fmla="*/ 429 h 6245986"/>
              <a:gd name="connsiteX2" fmla="*/ 5252261 w 8808130"/>
              <a:gd name="connsiteY2" fmla="*/ 6245986 h 6245986"/>
              <a:gd name="connsiteX3" fmla="*/ 0 w 8808130"/>
              <a:gd name="connsiteY3" fmla="*/ 5197116 h 6245986"/>
              <a:gd name="connsiteX4" fmla="*/ 0 w 8808130"/>
              <a:gd name="connsiteY4" fmla="*/ 0 h 6245986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0 w 8808130"/>
              <a:gd name="connsiteY3" fmla="*/ 5197116 h 6066731"/>
              <a:gd name="connsiteX4" fmla="*/ 0 w 8808130"/>
              <a:gd name="connsiteY4" fmla="*/ 0 h 6066731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8535 w 8808130"/>
              <a:gd name="connsiteY3" fmla="*/ 4804462 h 6066731"/>
              <a:gd name="connsiteX4" fmla="*/ 0 w 8808130"/>
              <a:gd name="connsiteY4" fmla="*/ 0 h 606673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4804462 h 6194771"/>
              <a:gd name="connsiteX4" fmla="*/ 0 w 8808130"/>
              <a:gd name="connsiteY4" fmla="*/ 0 h 619477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5032032 h 6194771"/>
              <a:gd name="connsiteX4" fmla="*/ 0 w 8808130"/>
              <a:gd name="connsiteY4" fmla="*/ 0 h 619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8130" h="6194771">
                <a:moveTo>
                  <a:pt x="0" y="0"/>
                </a:moveTo>
                <a:lnTo>
                  <a:pt x="8808130" y="429"/>
                </a:lnTo>
                <a:lnTo>
                  <a:pt x="4501098" y="6194771"/>
                </a:lnTo>
                <a:lnTo>
                  <a:pt x="8535" y="5032032"/>
                </a:lnTo>
                <a:lnTo>
                  <a:pt x="0" y="0"/>
                </a:lnTo>
                <a:close/>
              </a:path>
            </a:pathLst>
          </a:custGeom>
          <a:pattFill prst="narHorz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6"/>
          <p:cNvSpPr/>
          <p:nvPr userDrawn="1"/>
        </p:nvSpPr>
        <p:spPr>
          <a:xfrm>
            <a:off x="-19277" y="-27384"/>
            <a:ext cx="8858328" cy="6480720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17071 w 8210614"/>
              <a:gd name="connsiteY3" fmla="*/ 5461723 h 6245986"/>
              <a:gd name="connsiteX4" fmla="*/ 0 w 8210614"/>
              <a:gd name="connsiteY4" fmla="*/ 0 h 6245986"/>
              <a:gd name="connsiteX0" fmla="*/ 1245 w 8211859"/>
              <a:gd name="connsiteY0" fmla="*/ 0 h 6245986"/>
              <a:gd name="connsiteX1" fmla="*/ 8211859 w 8211859"/>
              <a:gd name="connsiteY1" fmla="*/ 8965 h 6245986"/>
              <a:gd name="connsiteX2" fmla="*/ 5253506 w 8211859"/>
              <a:gd name="connsiteY2" fmla="*/ 6245986 h 6245986"/>
              <a:gd name="connsiteX3" fmla="*/ 1696 w 8211859"/>
              <a:gd name="connsiteY3" fmla="*/ 5453187 h 6245986"/>
              <a:gd name="connsiteX4" fmla="*/ 1245 w 8211859"/>
              <a:gd name="connsiteY4" fmla="*/ 0 h 62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1859" h="6245986">
                <a:moveTo>
                  <a:pt x="1245" y="0"/>
                </a:moveTo>
                <a:lnTo>
                  <a:pt x="8211859" y="8965"/>
                </a:lnTo>
                <a:lnTo>
                  <a:pt x="5253506" y="6245986"/>
                </a:lnTo>
                <a:lnTo>
                  <a:pt x="1696" y="5453187"/>
                </a:lnTo>
                <a:cubicBezTo>
                  <a:pt x="-3994" y="3632613"/>
                  <a:pt x="6935" y="1820574"/>
                  <a:pt x="1245" y="0"/>
                </a:cubicBezTo>
                <a:close/>
              </a:path>
            </a:pathLst>
          </a:custGeom>
          <a:pattFill prst="dkDnDiag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6" y="6230743"/>
            <a:ext cx="1915345" cy="366609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342107" y="6599682"/>
            <a:ext cx="3385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Copyright © 2017 </a:t>
            </a:r>
            <a:r>
              <a:rPr kumimoji="0" lang="en-US" altLang="ko-KR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Bizentro</a:t>
            </a:r>
            <a:r>
              <a:rPr kumimoji="0" lang="en-US" altLang="ko-KR" sz="8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Co., Ltd. All rights reserved 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51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37350" y="6453336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74926A-90AC-45F0-853D-A76D79E8E8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26083" y="740693"/>
            <a:ext cx="7488832" cy="0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8"/>
          <p:cNvSpPr/>
          <p:nvPr userDrawn="1"/>
        </p:nvSpPr>
        <p:spPr>
          <a:xfrm>
            <a:off x="7246327" y="-8468"/>
            <a:ext cx="2655326" cy="802846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53998"/>
              <a:gd name="connsiteY0" fmla="*/ 0 h 740693"/>
              <a:gd name="connsiteX1" fmla="*/ 2646363 w 2653998"/>
              <a:gd name="connsiteY1" fmla="*/ 0 h 740693"/>
              <a:gd name="connsiteX2" fmla="*/ 2653998 w 2653998"/>
              <a:gd name="connsiteY2" fmla="*/ 603695 h 740693"/>
              <a:gd name="connsiteX3" fmla="*/ 584200 w 2653998"/>
              <a:gd name="connsiteY3" fmla="*/ 740693 h 740693"/>
              <a:gd name="connsiteX4" fmla="*/ 0 w 2653998"/>
              <a:gd name="connsiteY4" fmla="*/ 0 h 740693"/>
              <a:gd name="connsiteX0" fmla="*/ 0 w 2525542"/>
              <a:gd name="connsiteY0" fmla="*/ 0 h 748188"/>
              <a:gd name="connsiteX1" fmla="*/ 2517907 w 2525542"/>
              <a:gd name="connsiteY1" fmla="*/ 7495 h 748188"/>
              <a:gd name="connsiteX2" fmla="*/ 2525542 w 2525542"/>
              <a:gd name="connsiteY2" fmla="*/ 611190 h 748188"/>
              <a:gd name="connsiteX3" fmla="*/ 455744 w 2525542"/>
              <a:gd name="connsiteY3" fmla="*/ 748188 h 748188"/>
              <a:gd name="connsiteX4" fmla="*/ 0 w 2525542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5872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2874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10713"/>
              <a:gd name="connsiteX1" fmla="*/ 2517907 w 2517907"/>
              <a:gd name="connsiteY1" fmla="*/ 7495 h 710713"/>
              <a:gd name="connsiteX2" fmla="*/ 2517513 w 2517907"/>
              <a:gd name="connsiteY2" fmla="*/ 528744 h 710713"/>
              <a:gd name="connsiteX3" fmla="*/ 495886 w 2517907"/>
              <a:gd name="connsiteY3" fmla="*/ 710713 h 710713"/>
              <a:gd name="connsiteX4" fmla="*/ 0 w 2517907"/>
              <a:gd name="connsiteY4" fmla="*/ 0 h 7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7907" h="710713">
                <a:moveTo>
                  <a:pt x="0" y="0"/>
                </a:moveTo>
                <a:lnTo>
                  <a:pt x="2517907" y="7495"/>
                </a:lnTo>
                <a:cubicBezTo>
                  <a:pt x="2517776" y="191238"/>
                  <a:pt x="2517644" y="345001"/>
                  <a:pt x="2517513" y="528744"/>
                </a:cubicBezTo>
                <a:lnTo>
                  <a:pt x="495886" y="7107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/>
          <p:cNvSpPr/>
          <p:nvPr userDrawn="1"/>
        </p:nvSpPr>
        <p:spPr>
          <a:xfrm>
            <a:off x="7254875" y="0"/>
            <a:ext cx="2646363" cy="698605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6363" h="740693">
                <a:moveTo>
                  <a:pt x="0" y="0"/>
                </a:moveTo>
                <a:lnTo>
                  <a:pt x="2646363" y="0"/>
                </a:lnTo>
                <a:lnTo>
                  <a:pt x="2646363" y="630626"/>
                </a:lnTo>
                <a:lnTo>
                  <a:pt x="584200" y="74069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9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7932" y="-19544"/>
            <a:ext cx="9919170" cy="6750432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808130"/>
              <a:gd name="connsiteY0" fmla="*/ 0 h 6245986"/>
              <a:gd name="connsiteX1" fmla="*/ 8808130 w 8808130"/>
              <a:gd name="connsiteY1" fmla="*/ 429 h 6245986"/>
              <a:gd name="connsiteX2" fmla="*/ 5252261 w 8808130"/>
              <a:gd name="connsiteY2" fmla="*/ 6245986 h 6245986"/>
              <a:gd name="connsiteX3" fmla="*/ 0 w 8808130"/>
              <a:gd name="connsiteY3" fmla="*/ 5197116 h 6245986"/>
              <a:gd name="connsiteX4" fmla="*/ 0 w 8808130"/>
              <a:gd name="connsiteY4" fmla="*/ 0 h 6245986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0 w 8808130"/>
              <a:gd name="connsiteY3" fmla="*/ 5197116 h 6066731"/>
              <a:gd name="connsiteX4" fmla="*/ 0 w 8808130"/>
              <a:gd name="connsiteY4" fmla="*/ 0 h 6066731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8535 w 8808130"/>
              <a:gd name="connsiteY3" fmla="*/ 4804462 h 6066731"/>
              <a:gd name="connsiteX4" fmla="*/ 0 w 8808130"/>
              <a:gd name="connsiteY4" fmla="*/ 0 h 606673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4804462 h 6194771"/>
              <a:gd name="connsiteX4" fmla="*/ 0 w 8808130"/>
              <a:gd name="connsiteY4" fmla="*/ 0 h 619477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5032032 h 6194771"/>
              <a:gd name="connsiteX4" fmla="*/ 0 w 8808130"/>
              <a:gd name="connsiteY4" fmla="*/ 0 h 619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8130" h="6194771">
                <a:moveTo>
                  <a:pt x="0" y="0"/>
                </a:moveTo>
                <a:lnTo>
                  <a:pt x="8808130" y="429"/>
                </a:lnTo>
                <a:lnTo>
                  <a:pt x="4501098" y="6194771"/>
                </a:lnTo>
                <a:lnTo>
                  <a:pt x="8535" y="5032032"/>
                </a:lnTo>
                <a:lnTo>
                  <a:pt x="0" y="0"/>
                </a:lnTo>
                <a:close/>
              </a:path>
            </a:pathLst>
          </a:custGeom>
          <a:pattFill prst="narHorz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6"/>
          <p:cNvSpPr/>
          <p:nvPr userDrawn="1"/>
        </p:nvSpPr>
        <p:spPr>
          <a:xfrm>
            <a:off x="-19277" y="-27384"/>
            <a:ext cx="8858328" cy="6480720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17071 w 8210614"/>
              <a:gd name="connsiteY3" fmla="*/ 5461723 h 6245986"/>
              <a:gd name="connsiteX4" fmla="*/ 0 w 8210614"/>
              <a:gd name="connsiteY4" fmla="*/ 0 h 6245986"/>
              <a:gd name="connsiteX0" fmla="*/ 1245 w 8211859"/>
              <a:gd name="connsiteY0" fmla="*/ 0 h 6245986"/>
              <a:gd name="connsiteX1" fmla="*/ 8211859 w 8211859"/>
              <a:gd name="connsiteY1" fmla="*/ 8965 h 6245986"/>
              <a:gd name="connsiteX2" fmla="*/ 5253506 w 8211859"/>
              <a:gd name="connsiteY2" fmla="*/ 6245986 h 6245986"/>
              <a:gd name="connsiteX3" fmla="*/ 1696 w 8211859"/>
              <a:gd name="connsiteY3" fmla="*/ 5453187 h 6245986"/>
              <a:gd name="connsiteX4" fmla="*/ 1245 w 8211859"/>
              <a:gd name="connsiteY4" fmla="*/ 0 h 62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1859" h="6245986">
                <a:moveTo>
                  <a:pt x="1245" y="0"/>
                </a:moveTo>
                <a:lnTo>
                  <a:pt x="8211859" y="8965"/>
                </a:lnTo>
                <a:lnTo>
                  <a:pt x="5253506" y="6245986"/>
                </a:lnTo>
                <a:lnTo>
                  <a:pt x="1696" y="5453187"/>
                </a:lnTo>
                <a:cubicBezTo>
                  <a:pt x="-3994" y="3632613"/>
                  <a:pt x="6935" y="1820574"/>
                  <a:pt x="1245" y="0"/>
                </a:cubicBezTo>
                <a:close/>
              </a:path>
            </a:pathLst>
          </a:cu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6" y="6230743"/>
            <a:ext cx="1915345" cy="366609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42107" y="6599682"/>
            <a:ext cx="3385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Copyright © 2017 </a:t>
            </a:r>
            <a:r>
              <a:rPr kumimoji="0" lang="en-US" altLang="ko-KR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Bizentro</a:t>
            </a:r>
            <a:r>
              <a:rPr kumimoji="0" lang="en-US" altLang="ko-KR" sz="8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Co., Ltd. All rights reserved 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462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8"/>
          <p:cNvSpPr/>
          <p:nvPr userDrawn="1"/>
        </p:nvSpPr>
        <p:spPr>
          <a:xfrm>
            <a:off x="7246327" y="-8468"/>
            <a:ext cx="2655326" cy="802846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53998"/>
              <a:gd name="connsiteY0" fmla="*/ 0 h 740693"/>
              <a:gd name="connsiteX1" fmla="*/ 2646363 w 2653998"/>
              <a:gd name="connsiteY1" fmla="*/ 0 h 740693"/>
              <a:gd name="connsiteX2" fmla="*/ 2653998 w 2653998"/>
              <a:gd name="connsiteY2" fmla="*/ 603695 h 740693"/>
              <a:gd name="connsiteX3" fmla="*/ 584200 w 2653998"/>
              <a:gd name="connsiteY3" fmla="*/ 740693 h 740693"/>
              <a:gd name="connsiteX4" fmla="*/ 0 w 2653998"/>
              <a:gd name="connsiteY4" fmla="*/ 0 h 740693"/>
              <a:gd name="connsiteX0" fmla="*/ 0 w 2525542"/>
              <a:gd name="connsiteY0" fmla="*/ 0 h 748188"/>
              <a:gd name="connsiteX1" fmla="*/ 2517907 w 2525542"/>
              <a:gd name="connsiteY1" fmla="*/ 7495 h 748188"/>
              <a:gd name="connsiteX2" fmla="*/ 2525542 w 2525542"/>
              <a:gd name="connsiteY2" fmla="*/ 611190 h 748188"/>
              <a:gd name="connsiteX3" fmla="*/ 455744 w 2525542"/>
              <a:gd name="connsiteY3" fmla="*/ 748188 h 748188"/>
              <a:gd name="connsiteX4" fmla="*/ 0 w 2525542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5872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2874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10713"/>
              <a:gd name="connsiteX1" fmla="*/ 2517907 w 2517907"/>
              <a:gd name="connsiteY1" fmla="*/ 7495 h 710713"/>
              <a:gd name="connsiteX2" fmla="*/ 2517513 w 2517907"/>
              <a:gd name="connsiteY2" fmla="*/ 528744 h 710713"/>
              <a:gd name="connsiteX3" fmla="*/ 495886 w 2517907"/>
              <a:gd name="connsiteY3" fmla="*/ 710713 h 710713"/>
              <a:gd name="connsiteX4" fmla="*/ 0 w 2517907"/>
              <a:gd name="connsiteY4" fmla="*/ 0 h 7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7907" h="710713">
                <a:moveTo>
                  <a:pt x="0" y="0"/>
                </a:moveTo>
                <a:lnTo>
                  <a:pt x="2517907" y="7495"/>
                </a:lnTo>
                <a:cubicBezTo>
                  <a:pt x="2517776" y="191238"/>
                  <a:pt x="2517644" y="345001"/>
                  <a:pt x="2517513" y="528744"/>
                </a:cubicBezTo>
                <a:lnTo>
                  <a:pt x="495886" y="7107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8091" y="740693"/>
            <a:ext cx="7344816" cy="0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7246408" y="0"/>
            <a:ext cx="2654830" cy="698605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54830"/>
              <a:gd name="connsiteY0" fmla="*/ 0 h 740693"/>
              <a:gd name="connsiteX1" fmla="*/ 2654830 w 2654830"/>
              <a:gd name="connsiteY1" fmla="*/ 0 h 740693"/>
              <a:gd name="connsiteX2" fmla="*/ 2654830 w 2654830"/>
              <a:gd name="connsiteY2" fmla="*/ 630626 h 740693"/>
              <a:gd name="connsiteX3" fmla="*/ 592667 w 2654830"/>
              <a:gd name="connsiteY3" fmla="*/ 740693 h 740693"/>
              <a:gd name="connsiteX4" fmla="*/ 0 w 2654830"/>
              <a:gd name="connsiteY4" fmla="*/ 0 h 7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830" h="740693">
                <a:moveTo>
                  <a:pt x="0" y="0"/>
                </a:moveTo>
                <a:lnTo>
                  <a:pt x="2654830" y="0"/>
                </a:lnTo>
                <a:lnTo>
                  <a:pt x="2654830" y="630626"/>
                </a:lnTo>
                <a:lnTo>
                  <a:pt x="592667" y="74069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bg1">
                <a:lumMod val="95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3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9998" y="540000"/>
            <a:ext cx="5832000" cy="684000"/>
          </a:xfrm>
          <a:prstGeom prst="rect">
            <a:avLst/>
          </a:prstGeom>
          <a:noFill/>
        </p:spPr>
        <p:txBody>
          <a:bodyPr wrap="square" tIns="90000" bIns="90000" rtlCol="0" anchor="ctr">
            <a:no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연습 과제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CRUD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프로그램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0000" y="3600000"/>
            <a:ext cx="32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000" y="3168000"/>
            <a:ext cx="1440000" cy="432000"/>
          </a:xfrm>
          <a:prstGeom prst="rect">
            <a:avLst/>
          </a:prstGeom>
          <a:noFill/>
        </p:spPr>
        <p:txBody>
          <a:bodyPr wrap="square" tIns="90000" bIns="90000" rtlCol="0" anchor="ctr">
            <a:no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2024-07-24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EDBE6BF-78AD-91E1-B844-8FA1F04E8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67732"/>
              </p:ext>
            </p:extLst>
          </p:nvPr>
        </p:nvGraphicFramePr>
        <p:xfrm>
          <a:off x="360000" y="3780000"/>
          <a:ext cx="324000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05716786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212379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기술연구소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006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최재경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6402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12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 </a:t>
                      </a:r>
                      <a:r>
                        <a:rPr lang="en-US" altLang="ko-KR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highlight>
                            <a:srgbClr val="FF00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대외비</a:t>
                      </a:r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극비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44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3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목표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프레임워크의 도움 없이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DB(MS-SQL)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접속하고 쿼리하는 방법을 익히기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숙달하기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그리드와 데이터의 연동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편집 방식 숙달하기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관련 기능 연습하기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구글 검색 기량 높이기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INFRAGISTICS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익숙해지기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신입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일차 되자마자 했던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과제니까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니도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할수있어야겠지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8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DB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[1/2]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7FF978-34B7-38F3-1295-5CA54342856E}"/>
              </a:ext>
            </a:extLst>
          </p:cNvPr>
          <p:cNvGrpSpPr/>
          <p:nvPr/>
        </p:nvGrpSpPr>
        <p:grpSpPr>
          <a:xfrm>
            <a:off x="3330000" y="1908002"/>
            <a:ext cx="3240000" cy="3779996"/>
            <a:chOff x="359999" y="360000"/>
            <a:chExt cx="3240000" cy="377999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9C9DF8-C493-85D3-4BF8-853AB1BA6430}"/>
                </a:ext>
              </a:extLst>
            </p:cNvPr>
            <p:cNvSpPr>
              <a:spLocks/>
            </p:cNvSpPr>
            <p:nvPr/>
          </p:nvSpPr>
          <p:spPr>
            <a:xfrm>
              <a:off x="1619538" y="3060000"/>
              <a:ext cx="180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unierp@2011</a:t>
              </a:r>
              <a:endPara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D29FA4-294F-5DC2-15D4-4A4DE1C8D45C}"/>
                </a:ext>
              </a:extLst>
            </p:cNvPr>
            <p:cNvSpPr>
              <a:spLocks/>
            </p:cNvSpPr>
            <p:nvPr/>
          </p:nvSpPr>
          <p:spPr>
            <a:xfrm>
              <a:off x="359999" y="360000"/>
              <a:ext cx="288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CRUD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테스트 프로그램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0C21337-D274-466C-0DEF-F18D69D9B7C7}"/>
                </a:ext>
              </a:extLst>
            </p:cNvPr>
            <p:cNvSpPr>
              <a:spLocks/>
            </p:cNvSpPr>
            <p:nvPr/>
          </p:nvSpPr>
          <p:spPr>
            <a:xfrm>
              <a:off x="3239538" y="360000"/>
              <a:ext cx="36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</a:t>
              </a:r>
              <a:endPara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8F72BC-688A-C81B-A3F8-6A14F0BD845A}"/>
                </a:ext>
              </a:extLst>
            </p:cNvPr>
            <p:cNvSpPr>
              <a:spLocks/>
            </p:cNvSpPr>
            <p:nvPr/>
          </p:nvSpPr>
          <p:spPr>
            <a:xfrm>
              <a:off x="359999" y="719996"/>
              <a:ext cx="3240000" cy="34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A5F22F-9A08-0287-3F32-86C74F2F0DF4}"/>
                </a:ext>
              </a:extLst>
            </p:cNvPr>
            <p:cNvSpPr>
              <a:spLocks/>
            </p:cNvSpPr>
            <p:nvPr/>
          </p:nvSpPr>
          <p:spPr>
            <a:xfrm>
              <a:off x="540000" y="900000"/>
              <a:ext cx="89953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 주소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ABD539-F555-8425-053E-B1EC6EEA18CF}"/>
                </a:ext>
              </a:extLst>
            </p:cNvPr>
            <p:cNvSpPr>
              <a:spLocks/>
            </p:cNvSpPr>
            <p:nvPr/>
          </p:nvSpPr>
          <p:spPr>
            <a:xfrm>
              <a:off x="1619538" y="900000"/>
              <a:ext cx="180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172.16.1.224</a:t>
              </a:r>
              <a:endPara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F58F56-1E31-C884-0CD9-7EAD1ECE13C9}"/>
                </a:ext>
              </a:extLst>
            </p:cNvPr>
            <p:cNvSpPr>
              <a:spLocks/>
            </p:cNvSpPr>
            <p:nvPr/>
          </p:nvSpPr>
          <p:spPr>
            <a:xfrm>
              <a:off x="539076" y="3600000"/>
              <a:ext cx="900462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초기화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4D208D-2A10-DB6E-2290-B22F840C5828}"/>
                </a:ext>
              </a:extLst>
            </p:cNvPr>
            <p:cNvSpPr>
              <a:spLocks/>
            </p:cNvSpPr>
            <p:nvPr/>
          </p:nvSpPr>
          <p:spPr>
            <a:xfrm>
              <a:off x="2519076" y="3600000"/>
              <a:ext cx="900462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2C5F04-5D73-8DAF-8492-E2D449D59D48}"/>
                </a:ext>
              </a:extLst>
            </p:cNvPr>
            <p:cNvSpPr>
              <a:spLocks/>
            </p:cNvSpPr>
            <p:nvPr/>
          </p:nvSpPr>
          <p:spPr>
            <a:xfrm>
              <a:off x="540000" y="2520000"/>
              <a:ext cx="89953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ID</a:t>
              </a:r>
              <a:endPara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373BC3A-99A3-E6C0-DE2E-84F3B45EFA52}"/>
                </a:ext>
              </a:extLst>
            </p:cNvPr>
            <p:cNvSpPr>
              <a:spLocks/>
            </p:cNvSpPr>
            <p:nvPr/>
          </p:nvSpPr>
          <p:spPr>
            <a:xfrm>
              <a:off x="1619538" y="2520000"/>
              <a:ext cx="180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sa</a:t>
              </a:r>
              <a:endPara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9F09DF3-9823-784E-7FF4-18F4D72DB5B8}"/>
                </a:ext>
              </a:extLst>
            </p:cNvPr>
            <p:cNvSpPr>
              <a:spLocks/>
            </p:cNvSpPr>
            <p:nvPr/>
          </p:nvSpPr>
          <p:spPr>
            <a:xfrm>
              <a:off x="540000" y="3060000"/>
              <a:ext cx="89953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비밀번호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6EED6A-5D5F-0C63-BB6C-54D5D87EE415}"/>
                </a:ext>
              </a:extLst>
            </p:cNvPr>
            <p:cNvSpPr>
              <a:spLocks/>
            </p:cNvSpPr>
            <p:nvPr/>
          </p:nvSpPr>
          <p:spPr>
            <a:xfrm>
              <a:off x="540000" y="1440000"/>
              <a:ext cx="89953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4777A32-D4A7-D981-3154-FAF9062766B6}"/>
                </a:ext>
              </a:extLst>
            </p:cNvPr>
            <p:cNvSpPr>
              <a:spLocks/>
            </p:cNvSpPr>
            <p:nvPr/>
          </p:nvSpPr>
          <p:spPr>
            <a:xfrm>
              <a:off x="1619538" y="1440000"/>
              <a:ext cx="180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UNIERP60N</a:t>
              </a:r>
              <a:endPara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13782B-64E2-B92F-B4C3-EE01448E78C3}"/>
                </a:ext>
              </a:extLst>
            </p:cNvPr>
            <p:cNvSpPr>
              <a:spLocks/>
            </p:cNvSpPr>
            <p:nvPr/>
          </p:nvSpPr>
          <p:spPr>
            <a:xfrm>
              <a:off x="540000" y="1980000"/>
              <a:ext cx="89953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테이블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B4173E-975D-D86B-2E28-CB290ABBD0C4}"/>
                </a:ext>
              </a:extLst>
            </p:cNvPr>
            <p:cNvSpPr>
              <a:spLocks/>
            </p:cNvSpPr>
            <p:nvPr/>
          </p:nvSpPr>
          <p:spPr>
            <a:xfrm>
              <a:off x="1619538" y="1980653"/>
              <a:ext cx="180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 TB_TEST(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임의로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06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 DB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[2/2]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에 접속하는 화면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마스킹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를 누르는 경우 텍스트 컨트롤의 모든 값 삭제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시 검증 후 성공하면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 조회 화면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으로 넘어가기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다음 화면으로 넘어가면 로그인 창은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사라져야 함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검증할 것들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실패 시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경고창을 띄워야 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텍스트 박스의 모든 값이 채워졌는지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서버 주소의 값이 </a:t>
            </a:r>
            <a:r>
              <a:rPr lang="ko-KR" altLang="en-US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올바른지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? (IP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주소의 형식 기준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서버 주소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ID,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비밀번호로 접속이 되는 경우 입력한 테이블 이름을 찾을 수 있는지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기타 예외 발생하는 경우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: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예외 메시지 출력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4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조회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[1/2]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5A5BAF-E154-AE61-D3AF-E2DE7E26F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76619"/>
              </p:ext>
            </p:extLst>
          </p:nvPr>
        </p:nvGraphicFramePr>
        <p:xfrm>
          <a:off x="1386204" y="2492816"/>
          <a:ext cx="7200000" cy="2890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9524911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560512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0080725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0317152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9974159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19120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019580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04550038"/>
                    </a:ext>
                  </a:extLst>
                </a:gridCol>
              </a:tblGrid>
              <a:tr h="361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열 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26030"/>
                  </a:ext>
                </a:extLst>
              </a:tr>
              <a:tr h="3612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1134"/>
                  </a:ext>
                </a:extLst>
              </a:tr>
              <a:tr h="361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662726"/>
                  </a:ext>
                </a:extLst>
              </a:tr>
              <a:tr h="361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2874"/>
                  </a:ext>
                </a:extLst>
              </a:tr>
              <a:tr h="361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284657"/>
                  </a:ext>
                </a:extLst>
              </a:tr>
              <a:tr h="3612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074173"/>
                  </a:ext>
                </a:extLst>
              </a:tr>
              <a:tr h="3612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63430"/>
                  </a:ext>
                </a:extLst>
              </a:tr>
              <a:tr h="3612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426600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FF80A9-5C50-C9CA-4029-F05DF6CA5DBC}"/>
              </a:ext>
            </a:extLst>
          </p:cNvPr>
          <p:cNvSpPr/>
          <p:nvPr/>
        </p:nvSpPr>
        <p:spPr>
          <a:xfrm>
            <a:off x="1206203" y="1412816"/>
            <a:ext cx="7199539" cy="360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CRUD </a:t>
            </a:r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 프로그램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4B0B95-D5F6-3A87-C7FF-A96D97914FDA}"/>
              </a:ext>
            </a:extLst>
          </p:cNvPr>
          <p:cNvSpPr/>
          <p:nvPr/>
        </p:nvSpPr>
        <p:spPr>
          <a:xfrm>
            <a:off x="8406204" y="1412816"/>
            <a:ext cx="360000" cy="360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B83D98-FA5A-AB0E-BBD6-E9DA43853591}"/>
              </a:ext>
            </a:extLst>
          </p:cNvPr>
          <p:cNvSpPr/>
          <p:nvPr/>
        </p:nvSpPr>
        <p:spPr>
          <a:xfrm>
            <a:off x="1206203" y="1772816"/>
            <a:ext cx="7560000" cy="43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162A2C-5152-79A5-A860-351C5030478B}"/>
              </a:ext>
            </a:extLst>
          </p:cNvPr>
          <p:cNvSpPr/>
          <p:nvPr/>
        </p:nvSpPr>
        <p:spPr>
          <a:xfrm>
            <a:off x="1386204" y="5552367"/>
            <a:ext cx="900462" cy="360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FC55D4-9588-661D-5517-4329D6FD7D16}"/>
              </a:ext>
            </a:extLst>
          </p:cNvPr>
          <p:cNvSpPr/>
          <p:nvPr/>
        </p:nvSpPr>
        <p:spPr>
          <a:xfrm>
            <a:off x="7685742" y="5552367"/>
            <a:ext cx="900462" cy="360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7ECCB4-2691-A6C3-AF58-B838BF3A0E6E}"/>
              </a:ext>
            </a:extLst>
          </p:cNvPr>
          <p:cNvSpPr/>
          <p:nvPr/>
        </p:nvSpPr>
        <p:spPr>
          <a:xfrm>
            <a:off x="1386204" y="1952906"/>
            <a:ext cx="900462" cy="360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C475B9-2725-33A1-2DCC-F96B2F446999}"/>
              </a:ext>
            </a:extLst>
          </p:cNvPr>
          <p:cNvSpPr/>
          <p:nvPr/>
        </p:nvSpPr>
        <p:spPr>
          <a:xfrm>
            <a:off x="7685029" y="1952726"/>
            <a:ext cx="900462" cy="3601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60418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2)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조회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[2/2]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로그인 성공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후 나타날 화면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대상 테이블을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SELECT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하여 나온 결과를 그리드에 표시해야 함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행이 없는 경우 스키마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형태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라도 나와야 함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번째 열은 행의 편집 상태를 표현함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실제 열은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번째부터 표시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공백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편집되지 않은 상태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 C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행이 추가될 상태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 U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행의 특정 셀이 변경된 상태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 D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행이 지워질 상태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는 행 추가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[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는 선택된 행 삭제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동작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행이 선택되지 않은 경우 </a:t>
            </a:r>
            <a:r>
              <a:rPr lang="ko-KR" altLang="en-US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경고창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띄우기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초기화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는 데이터를 다시 </a:t>
            </a:r>
            <a:r>
              <a:rPr lang="ko-KR" altLang="en-US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로드하는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동작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(C/U/D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된 행이 있을 경우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다시 </a:t>
            </a:r>
            <a:r>
              <a:rPr lang="ko-KR" altLang="en-US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로드하시겠습니까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?]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라며 의사를 묻는 경고창이 나와야 함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은 데이터 편집을 반영하는 동작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변경되지 않은 경우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변경된 데이터가 없습니다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.] </a:t>
            </a:r>
            <a:r>
              <a:rPr lang="ko-KR" altLang="en-US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경고창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표시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변경된 경우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C, U, D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에 따라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에 쿼리 날리기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(C : INSERT, U : UPDATE, D : DELETE)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저장이 성공한 경우 데이터를 다시 로드하기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29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업무에 지장을 피하기 위해 가급적 테이블을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직접 만들어서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사용하기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/DB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는 어디든 무관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INSERT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 키를 기준으로 중복된 데이터인지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미리 검증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경고창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띄우기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선택사항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컨트롤은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WINFORM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에서 기본 제공하는 것이든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INFRAGISTICS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든 무관함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다만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INFRAGISTICS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가 더 나음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행 추가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삭제는 버튼이 기본이나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그리드에 오른쪽 마우스 눌러서 호출하는 </a:t>
            </a:r>
            <a:r>
              <a:rPr lang="en-US" altLang="ko-KR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ContextMenu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로도 가능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선택사항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저장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시 편집된 행을 선택하는 작업을 반복문이 아닌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LINQ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로 구현해보기 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선택사항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객체지향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재사용성 연습을 위해 필요한 기능을 클래스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메소드로 나누어 보기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33800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13280</TotalTime>
  <Words>544</Words>
  <Application>Microsoft Office PowerPoint</Application>
  <PresentationFormat>사용자 지정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나눔고딕</vt:lpstr>
      <vt:lpstr>나눔고딕 ExtraBold</vt:lpstr>
      <vt:lpstr>맑은 고딕</vt:lpstr>
      <vt:lpstr>맑은 고딕 (본문)</vt:lpstr>
      <vt:lpstr>Arial</vt:lpstr>
      <vt:lpstr>1_디자인 사용자 지정</vt:lpstr>
      <vt:lpstr>디자인 사용자 지정</vt:lpstr>
      <vt:lpstr>2_디자인 사용자 지정</vt:lpstr>
      <vt:lpstr>3_디자인 사용자 지정</vt:lpstr>
      <vt:lpstr>4_디자인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hek</dc:creator>
  <cp:lastModifiedBy>유림 최</cp:lastModifiedBy>
  <cp:revision>987</cp:revision>
  <dcterms:created xsi:type="dcterms:W3CDTF">2014-02-21T00:44:32Z</dcterms:created>
  <dcterms:modified xsi:type="dcterms:W3CDTF">2024-08-09T08:02:41Z</dcterms:modified>
</cp:coreProperties>
</file>