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60" r:id="rId2"/>
    <p:sldMasterId id="2147483684" r:id="rId3"/>
    <p:sldMasterId id="2147483696" r:id="rId4"/>
    <p:sldMasterId id="2147483708" r:id="rId5"/>
    <p:sldMasterId id="2147483720" r:id="rId6"/>
  </p:sldMasterIdLst>
  <p:notesMasterIdLst>
    <p:notesMasterId r:id="rId12"/>
  </p:notesMasterIdLst>
  <p:sldIdLst>
    <p:sldId id="263" r:id="rId7"/>
    <p:sldId id="381" r:id="rId8"/>
    <p:sldId id="386" r:id="rId9"/>
    <p:sldId id="385" r:id="rId10"/>
    <p:sldId id="390" r:id="rId11"/>
  </p:sldIdLst>
  <p:sldSz cx="9901238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03C505D-8C10-46E1-A895-425646E8E293}">
          <p14:sldIdLst>
            <p14:sldId id="263"/>
            <p14:sldId id="381"/>
            <p14:sldId id="386"/>
            <p14:sldId id="385"/>
            <p14:sldId id="3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D8A"/>
    <a:srgbClr val="002060"/>
    <a:srgbClr val="F7F6F3"/>
    <a:srgbClr val="8DDCF8"/>
    <a:srgbClr val="FFFFE5"/>
    <a:srgbClr val="FFFFCC"/>
    <a:srgbClr val="004A82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6513" autoAdjust="0"/>
  </p:normalViewPr>
  <p:slideViewPr>
    <p:cSldViewPr>
      <p:cViewPr varScale="1">
        <p:scale>
          <a:sx n="111" d="100"/>
          <a:sy n="111" d="100"/>
        </p:scale>
        <p:origin x="1596" y="114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AFB3E-9661-4A67-BF70-28D91AEFFD51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49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9B3CE-F356-4B26-9369-2843493F3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717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1533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2943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54B-C508-4B75-AC03-077B452E86BD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94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54B-C508-4B75-AC03-077B452E86BD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4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8675" y="274638"/>
            <a:ext cx="2227263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0975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54B-C508-4B75-AC03-077B452E86BD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95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1533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2943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041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228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533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533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889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83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6025" y="1600200"/>
            <a:ext cx="43799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981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5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229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129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285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0325" y="273050"/>
            <a:ext cx="55356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20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54B-C508-4B75-AC03-077B452E86BD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19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39925" y="4800600"/>
            <a:ext cx="594201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39925" y="612775"/>
            <a:ext cx="594201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39925" y="5367338"/>
            <a:ext cx="59420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074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04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8675" y="274638"/>
            <a:ext cx="2227263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0975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572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15338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2943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6302AE6-2575-4F9D-846F-6201A68B856A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31BEBD4-22FD-46B6-AD0D-9F77E21C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6136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063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6302AE6-2575-4F9D-846F-6201A68B856A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31BEBD4-22FD-46B6-AD0D-9F77E21C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1169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5337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533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6302AE6-2575-4F9D-846F-6201A68B856A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31BEBD4-22FD-46B6-AD0D-9F77E21C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1505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83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6025" y="1600200"/>
            <a:ext cx="43799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6302AE6-2575-4F9D-846F-6201A68B856A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31BEBD4-22FD-46B6-AD0D-9F77E21C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9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515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6302AE6-2575-4F9D-846F-6201A68B856A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31BEBD4-22FD-46B6-AD0D-9F77E21C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9091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6302AE6-2575-4F9D-846F-6201A68B856A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31BEBD4-22FD-46B6-AD0D-9F77E21C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9689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6302AE6-2575-4F9D-846F-6201A68B856A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31BEBD4-22FD-46B6-AD0D-9F77E21C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90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533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533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54B-C508-4B75-AC03-077B452E86BD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6187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0325" y="273050"/>
            <a:ext cx="553561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6302AE6-2575-4F9D-846F-6201A68B856A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31BEBD4-22FD-46B6-AD0D-9F77E21C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4371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39925" y="4800600"/>
            <a:ext cx="594201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39925" y="612775"/>
            <a:ext cx="5942013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39925" y="5367338"/>
            <a:ext cx="5942013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6302AE6-2575-4F9D-846F-6201A68B856A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31BEBD4-22FD-46B6-AD0D-9F77E21C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0008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063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6302AE6-2575-4F9D-846F-6201A68B856A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31BEBD4-22FD-46B6-AD0D-9F77E21C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6697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8675" y="274638"/>
            <a:ext cx="2227263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097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6302AE6-2575-4F9D-846F-6201A68B856A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31BEBD4-22FD-46B6-AD0D-9F77E21C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1797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15338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2943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9410CC2E-417F-4E05-BCC7-B73655ABE9D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926A-90AC-45F0-853D-A76D79E8E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2415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063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9410CC2E-417F-4E05-BCC7-B73655ABE9D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926A-90AC-45F0-853D-A76D79E8E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576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5337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533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9410CC2E-417F-4E05-BCC7-B73655ABE9D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926A-90AC-45F0-853D-A76D79E8E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2983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83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6025" y="1600200"/>
            <a:ext cx="43799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9410CC2E-417F-4E05-BCC7-B73655ABE9D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926A-90AC-45F0-853D-A76D79E8E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1176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515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9410CC2E-417F-4E05-BCC7-B73655ABE9D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926A-90AC-45F0-853D-A76D79E8E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5276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9410CC2E-417F-4E05-BCC7-B73655ABE9D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926A-90AC-45F0-853D-A76D79E8E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07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83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6025" y="1600200"/>
            <a:ext cx="43799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54B-C508-4B75-AC03-077B452E86BD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2886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9410CC2E-417F-4E05-BCC7-B73655ABE9D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926A-90AC-45F0-853D-A76D79E8E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4975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0325" y="273050"/>
            <a:ext cx="553561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9410CC2E-417F-4E05-BCC7-B73655ABE9D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926A-90AC-45F0-853D-A76D79E8E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5307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39925" y="4800600"/>
            <a:ext cx="594201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39925" y="612775"/>
            <a:ext cx="5942013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39925" y="5367338"/>
            <a:ext cx="5942013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9410CC2E-417F-4E05-BCC7-B73655ABE9D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926A-90AC-45F0-853D-A76D79E8E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6958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063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9410CC2E-417F-4E05-BCC7-B73655ABE9D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926A-90AC-45F0-853D-A76D79E8E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7750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8675" y="274638"/>
            <a:ext cx="2227263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097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9410CC2E-417F-4E05-BCC7-B73655ABE9D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926A-90AC-45F0-853D-A76D79E8E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804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15338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2943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2B99700-E315-49CB-9851-05DDEA9926F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AD8C39DC-C96C-4210-AB2C-1D10380D9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064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063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2B99700-E315-49CB-9851-05DDEA9926F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AD8C39DC-C96C-4210-AB2C-1D10380D9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9642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5337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533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2B99700-E315-49CB-9851-05DDEA9926F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AD8C39DC-C96C-4210-AB2C-1D10380D9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052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83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6025" y="1600200"/>
            <a:ext cx="43799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2B99700-E315-49CB-9851-05DDEA9926F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AD8C39DC-C96C-4210-AB2C-1D10380D9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8245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515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2B99700-E315-49CB-9851-05DDEA9926F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AD8C39DC-C96C-4210-AB2C-1D10380D9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00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5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54B-C508-4B75-AC03-077B452E86BD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0393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2B99700-E315-49CB-9851-05DDEA9926F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AD8C39DC-C96C-4210-AB2C-1D10380D9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685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2B99700-E315-49CB-9851-05DDEA9926F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AD8C39DC-C96C-4210-AB2C-1D10380D9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7591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0325" y="273050"/>
            <a:ext cx="553561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2B99700-E315-49CB-9851-05DDEA9926F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AD8C39DC-C96C-4210-AB2C-1D10380D9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3018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39925" y="4800600"/>
            <a:ext cx="594201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39925" y="612775"/>
            <a:ext cx="5942013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39925" y="5367338"/>
            <a:ext cx="5942013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2B99700-E315-49CB-9851-05DDEA9926F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AD8C39DC-C96C-4210-AB2C-1D10380D9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2549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063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2B99700-E315-49CB-9851-05DDEA9926F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AD8C39DC-C96C-4210-AB2C-1D10380D9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6361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8675" y="274638"/>
            <a:ext cx="2227263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097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2B99700-E315-49CB-9851-05DDEA9926F2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AD8C39DC-C96C-4210-AB2C-1D10380D9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4822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15338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2943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9B20C2C-D2EF-499D-965F-2657742D96A9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4970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063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9B20C2C-D2EF-499D-965F-2657742D96A9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3856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5337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533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9B20C2C-D2EF-499D-965F-2657742D96A9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466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83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6025" y="1600200"/>
            <a:ext cx="43799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9B20C2C-D2EF-499D-965F-2657742D96A9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26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54B-C508-4B75-AC03-077B452E86BD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7681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515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9B20C2C-D2EF-499D-965F-2657742D96A9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6721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9B20C2C-D2EF-499D-965F-2657742D96A9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27949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9B20C2C-D2EF-499D-965F-2657742D96A9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5546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0325" y="273050"/>
            <a:ext cx="553561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9B20C2C-D2EF-499D-965F-2657742D96A9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05212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39925" y="4800600"/>
            <a:ext cx="594201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39925" y="612775"/>
            <a:ext cx="5942013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39925" y="5367338"/>
            <a:ext cx="5942013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9B20C2C-D2EF-499D-965F-2657742D96A9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8076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063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9B20C2C-D2EF-499D-965F-2657742D96A9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11823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8675" y="274638"/>
            <a:ext cx="2227263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097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9B20C2C-D2EF-499D-965F-2657742D96A9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12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54B-C508-4B75-AC03-077B452E86BD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34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0325" y="273050"/>
            <a:ext cx="55356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54B-C508-4B75-AC03-077B452E86BD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39925" y="4800600"/>
            <a:ext cx="594201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39925" y="612775"/>
            <a:ext cx="594201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39925" y="5367338"/>
            <a:ext cx="59420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54B-C508-4B75-AC03-077B452E86BD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17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063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9A54B-C508-4B75-AC03-077B452E86BD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78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063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901237" cy="5704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907" y="5983318"/>
            <a:ext cx="2088232" cy="56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4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7932" y="-19544"/>
            <a:ext cx="9919170" cy="6750432"/>
          </a:xfrm>
          <a:custGeom>
            <a:avLst/>
            <a:gdLst>
              <a:gd name="connsiteX0" fmla="*/ 0 w 6390779"/>
              <a:gd name="connsiteY0" fmla="*/ 0 h 6165304"/>
              <a:gd name="connsiteX1" fmla="*/ 6390779 w 6390779"/>
              <a:gd name="connsiteY1" fmla="*/ 0 h 6165304"/>
              <a:gd name="connsiteX2" fmla="*/ 6390779 w 6390779"/>
              <a:gd name="connsiteY2" fmla="*/ 6165304 h 6165304"/>
              <a:gd name="connsiteX3" fmla="*/ 0 w 6390779"/>
              <a:gd name="connsiteY3" fmla="*/ 6165304 h 6165304"/>
              <a:gd name="connsiteX4" fmla="*/ 0 w 6390779"/>
              <a:gd name="connsiteY4" fmla="*/ 0 h 6165304"/>
              <a:gd name="connsiteX0" fmla="*/ 0 w 8210614"/>
              <a:gd name="connsiteY0" fmla="*/ 0 h 6165304"/>
              <a:gd name="connsiteX1" fmla="*/ 8210614 w 8210614"/>
              <a:gd name="connsiteY1" fmla="*/ 8965 h 6165304"/>
              <a:gd name="connsiteX2" fmla="*/ 6390779 w 8210614"/>
              <a:gd name="connsiteY2" fmla="*/ 6165304 h 6165304"/>
              <a:gd name="connsiteX3" fmla="*/ 0 w 8210614"/>
              <a:gd name="connsiteY3" fmla="*/ 6165304 h 6165304"/>
              <a:gd name="connsiteX4" fmla="*/ 0 w 8210614"/>
              <a:gd name="connsiteY4" fmla="*/ 0 h 6165304"/>
              <a:gd name="connsiteX0" fmla="*/ 0 w 8210614"/>
              <a:gd name="connsiteY0" fmla="*/ 0 h 6165304"/>
              <a:gd name="connsiteX1" fmla="*/ 8210614 w 8210614"/>
              <a:gd name="connsiteY1" fmla="*/ 8965 h 6165304"/>
              <a:gd name="connsiteX2" fmla="*/ 6390779 w 8210614"/>
              <a:gd name="connsiteY2" fmla="*/ 6165304 h 6165304"/>
              <a:gd name="connsiteX3" fmla="*/ 0 w 8210614"/>
              <a:gd name="connsiteY3" fmla="*/ 5197116 h 6165304"/>
              <a:gd name="connsiteX4" fmla="*/ 0 w 8210614"/>
              <a:gd name="connsiteY4" fmla="*/ 0 h 6165304"/>
              <a:gd name="connsiteX0" fmla="*/ 0 w 8210614"/>
              <a:gd name="connsiteY0" fmla="*/ 0 h 6245986"/>
              <a:gd name="connsiteX1" fmla="*/ 8210614 w 8210614"/>
              <a:gd name="connsiteY1" fmla="*/ 8965 h 6245986"/>
              <a:gd name="connsiteX2" fmla="*/ 5252261 w 8210614"/>
              <a:gd name="connsiteY2" fmla="*/ 6245986 h 6245986"/>
              <a:gd name="connsiteX3" fmla="*/ 0 w 8210614"/>
              <a:gd name="connsiteY3" fmla="*/ 5197116 h 6245986"/>
              <a:gd name="connsiteX4" fmla="*/ 0 w 8210614"/>
              <a:gd name="connsiteY4" fmla="*/ 0 h 6245986"/>
              <a:gd name="connsiteX0" fmla="*/ 0 w 8808130"/>
              <a:gd name="connsiteY0" fmla="*/ 0 h 6245986"/>
              <a:gd name="connsiteX1" fmla="*/ 8808130 w 8808130"/>
              <a:gd name="connsiteY1" fmla="*/ 429 h 6245986"/>
              <a:gd name="connsiteX2" fmla="*/ 5252261 w 8808130"/>
              <a:gd name="connsiteY2" fmla="*/ 6245986 h 6245986"/>
              <a:gd name="connsiteX3" fmla="*/ 0 w 8808130"/>
              <a:gd name="connsiteY3" fmla="*/ 5197116 h 6245986"/>
              <a:gd name="connsiteX4" fmla="*/ 0 w 8808130"/>
              <a:gd name="connsiteY4" fmla="*/ 0 h 6245986"/>
              <a:gd name="connsiteX0" fmla="*/ 0 w 8808130"/>
              <a:gd name="connsiteY0" fmla="*/ 0 h 6066731"/>
              <a:gd name="connsiteX1" fmla="*/ 8808130 w 8808130"/>
              <a:gd name="connsiteY1" fmla="*/ 429 h 6066731"/>
              <a:gd name="connsiteX2" fmla="*/ 4355987 w 8808130"/>
              <a:gd name="connsiteY2" fmla="*/ 6066731 h 6066731"/>
              <a:gd name="connsiteX3" fmla="*/ 0 w 8808130"/>
              <a:gd name="connsiteY3" fmla="*/ 5197116 h 6066731"/>
              <a:gd name="connsiteX4" fmla="*/ 0 w 8808130"/>
              <a:gd name="connsiteY4" fmla="*/ 0 h 6066731"/>
              <a:gd name="connsiteX0" fmla="*/ 0 w 8808130"/>
              <a:gd name="connsiteY0" fmla="*/ 0 h 6066731"/>
              <a:gd name="connsiteX1" fmla="*/ 8808130 w 8808130"/>
              <a:gd name="connsiteY1" fmla="*/ 429 h 6066731"/>
              <a:gd name="connsiteX2" fmla="*/ 4355987 w 8808130"/>
              <a:gd name="connsiteY2" fmla="*/ 6066731 h 6066731"/>
              <a:gd name="connsiteX3" fmla="*/ 8535 w 8808130"/>
              <a:gd name="connsiteY3" fmla="*/ 4804462 h 6066731"/>
              <a:gd name="connsiteX4" fmla="*/ 0 w 8808130"/>
              <a:gd name="connsiteY4" fmla="*/ 0 h 6066731"/>
              <a:gd name="connsiteX0" fmla="*/ 0 w 8808130"/>
              <a:gd name="connsiteY0" fmla="*/ 0 h 6194771"/>
              <a:gd name="connsiteX1" fmla="*/ 8808130 w 8808130"/>
              <a:gd name="connsiteY1" fmla="*/ 429 h 6194771"/>
              <a:gd name="connsiteX2" fmla="*/ 4501098 w 8808130"/>
              <a:gd name="connsiteY2" fmla="*/ 6194771 h 6194771"/>
              <a:gd name="connsiteX3" fmla="*/ 8535 w 8808130"/>
              <a:gd name="connsiteY3" fmla="*/ 4804462 h 6194771"/>
              <a:gd name="connsiteX4" fmla="*/ 0 w 8808130"/>
              <a:gd name="connsiteY4" fmla="*/ 0 h 6194771"/>
              <a:gd name="connsiteX0" fmla="*/ 0 w 8808130"/>
              <a:gd name="connsiteY0" fmla="*/ 0 h 6194771"/>
              <a:gd name="connsiteX1" fmla="*/ 8808130 w 8808130"/>
              <a:gd name="connsiteY1" fmla="*/ 429 h 6194771"/>
              <a:gd name="connsiteX2" fmla="*/ 4501098 w 8808130"/>
              <a:gd name="connsiteY2" fmla="*/ 6194771 h 6194771"/>
              <a:gd name="connsiteX3" fmla="*/ 8535 w 8808130"/>
              <a:gd name="connsiteY3" fmla="*/ 5032032 h 6194771"/>
              <a:gd name="connsiteX4" fmla="*/ 0 w 8808130"/>
              <a:gd name="connsiteY4" fmla="*/ 0 h 619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08130" h="6194771">
                <a:moveTo>
                  <a:pt x="0" y="0"/>
                </a:moveTo>
                <a:lnTo>
                  <a:pt x="8808130" y="429"/>
                </a:lnTo>
                <a:lnTo>
                  <a:pt x="4501098" y="6194771"/>
                </a:lnTo>
                <a:lnTo>
                  <a:pt x="8535" y="5032032"/>
                </a:lnTo>
                <a:lnTo>
                  <a:pt x="0" y="0"/>
                </a:lnTo>
                <a:close/>
              </a:path>
            </a:pathLst>
          </a:custGeom>
          <a:pattFill prst="narHorz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6"/>
          <p:cNvSpPr/>
          <p:nvPr userDrawn="1"/>
        </p:nvSpPr>
        <p:spPr>
          <a:xfrm>
            <a:off x="-19277" y="-27384"/>
            <a:ext cx="8858328" cy="6480720"/>
          </a:xfrm>
          <a:custGeom>
            <a:avLst/>
            <a:gdLst>
              <a:gd name="connsiteX0" fmla="*/ 0 w 6390779"/>
              <a:gd name="connsiteY0" fmla="*/ 0 h 6165304"/>
              <a:gd name="connsiteX1" fmla="*/ 6390779 w 6390779"/>
              <a:gd name="connsiteY1" fmla="*/ 0 h 6165304"/>
              <a:gd name="connsiteX2" fmla="*/ 6390779 w 6390779"/>
              <a:gd name="connsiteY2" fmla="*/ 6165304 h 6165304"/>
              <a:gd name="connsiteX3" fmla="*/ 0 w 6390779"/>
              <a:gd name="connsiteY3" fmla="*/ 6165304 h 6165304"/>
              <a:gd name="connsiteX4" fmla="*/ 0 w 6390779"/>
              <a:gd name="connsiteY4" fmla="*/ 0 h 6165304"/>
              <a:gd name="connsiteX0" fmla="*/ 0 w 8210614"/>
              <a:gd name="connsiteY0" fmla="*/ 0 h 6165304"/>
              <a:gd name="connsiteX1" fmla="*/ 8210614 w 8210614"/>
              <a:gd name="connsiteY1" fmla="*/ 8965 h 6165304"/>
              <a:gd name="connsiteX2" fmla="*/ 6390779 w 8210614"/>
              <a:gd name="connsiteY2" fmla="*/ 6165304 h 6165304"/>
              <a:gd name="connsiteX3" fmla="*/ 0 w 8210614"/>
              <a:gd name="connsiteY3" fmla="*/ 6165304 h 6165304"/>
              <a:gd name="connsiteX4" fmla="*/ 0 w 8210614"/>
              <a:gd name="connsiteY4" fmla="*/ 0 h 6165304"/>
              <a:gd name="connsiteX0" fmla="*/ 0 w 8210614"/>
              <a:gd name="connsiteY0" fmla="*/ 0 h 6165304"/>
              <a:gd name="connsiteX1" fmla="*/ 8210614 w 8210614"/>
              <a:gd name="connsiteY1" fmla="*/ 8965 h 6165304"/>
              <a:gd name="connsiteX2" fmla="*/ 6390779 w 8210614"/>
              <a:gd name="connsiteY2" fmla="*/ 6165304 h 6165304"/>
              <a:gd name="connsiteX3" fmla="*/ 0 w 8210614"/>
              <a:gd name="connsiteY3" fmla="*/ 5197116 h 6165304"/>
              <a:gd name="connsiteX4" fmla="*/ 0 w 8210614"/>
              <a:gd name="connsiteY4" fmla="*/ 0 h 6165304"/>
              <a:gd name="connsiteX0" fmla="*/ 0 w 8210614"/>
              <a:gd name="connsiteY0" fmla="*/ 0 h 6245986"/>
              <a:gd name="connsiteX1" fmla="*/ 8210614 w 8210614"/>
              <a:gd name="connsiteY1" fmla="*/ 8965 h 6245986"/>
              <a:gd name="connsiteX2" fmla="*/ 5252261 w 8210614"/>
              <a:gd name="connsiteY2" fmla="*/ 6245986 h 6245986"/>
              <a:gd name="connsiteX3" fmla="*/ 0 w 8210614"/>
              <a:gd name="connsiteY3" fmla="*/ 5197116 h 6245986"/>
              <a:gd name="connsiteX4" fmla="*/ 0 w 8210614"/>
              <a:gd name="connsiteY4" fmla="*/ 0 h 6245986"/>
              <a:gd name="connsiteX0" fmla="*/ 0 w 8210614"/>
              <a:gd name="connsiteY0" fmla="*/ 0 h 6245986"/>
              <a:gd name="connsiteX1" fmla="*/ 8210614 w 8210614"/>
              <a:gd name="connsiteY1" fmla="*/ 8965 h 6245986"/>
              <a:gd name="connsiteX2" fmla="*/ 5252261 w 8210614"/>
              <a:gd name="connsiteY2" fmla="*/ 6245986 h 6245986"/>
              <a:gd name="connsiteX3" fmla="*/ 17071 w 8210614"/>
              <a:gd name="connsiteY3" fmla="*/ 5461723 h 6245986"/>
              <a:gd name="connsiteX4" fmla="*/ 0 w 8210614"/>
              <a:gd name="connsiteY4" fmla="*/ 0 h 6245986"/>
              <a:gd name="connsiteX0" fmla="*/ 1245 w 8211859"/>
              <a:gd name="connsiteY0" fmla="*/ 0 h 6245986"/>
              <a:gd name="connsiteX1" fmla="*/ 8211859 w 8211859"/>
              <a:gd name="connsiteY1" fmla="*/ 8965 h 6245986"/>
              <a:gd name="connsiteX2" fmla="*/ 5253506 w 8211859"/>
              <a:gd name="connsiteY2" fmla="*/ 6245986 h 6245986"/>
              <a:gd name="connsiteX3" fmla="*/ 1696 w 8211859"/>
              <a:gd name="connsiteY3" fmla="*/ 5453187 h 6245986"/>
              <a:gd name="connsiteX4" fmla="*/ 1245 w 8211859"/>
              <a:gd name="connsiteY4" fmla="*/ 0 h 624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1859" h="6245986">
                <a:moveTo>
                  <a:pt x="1245" y="0"/>
                </a:moveTo>
                <a:lnTo>
                  <a:pt x="8211859" y="8965"/>
                </a:lnTo>
                <a:lnTo>
                  <a:pt x="5253506" y="6245986"/>
                </a:lnTo>
                <a:lnTo>
                  <a:pt x="1696" y="5453187"/>
                </a:lnTo>
                <a:cubicBezTo>
                  <a:pt x="-3994" y="3632613"/>
                  <a:pt x="6935" y="1820574"/>
                  <a:pt x="1245" y="0"/>
                </a:cubicBezTo>
                <a:close/>
              </a:path>
            </a:pathLst>
          </a:custGeom>
          <a:pattFill prst="dkDnDiag">
            <a:fgClr>
              <a:srgbClr val="004A82"/>
            </a:fgClr>
            <a:bgClr>
              <a:srgbClr val="00206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16" y="6230743"/>
            <a:ext cx="1915345" cy="366609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342107" y="6599682"/>
            <a:ext cx="3385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dobe 고딕 Std B" pitchFamily="34" charset="-127"/>
                <a:cs typeface="Arial" panose="020B0604020202020204" pitchFamily="34" charset="0"/>
              </a:rPr>
              <a:t>Copyright © 2017 </a:t>
            </a:r>
            <a:r>
              <a:rPr kumimoji="0" lang="en-US" altLang="ko-KR" sz="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dobe 고딕 Std B" pitchFamily="34" charset="-127"/>
                <a:cs typeface="Arial" panose="020B0604020202020204" pitchFamily="34" charset="0"/>
              </a:rPr>
              <a:t>Bizentro</a:t>
            </a:r>
            <a:r>
              <a:rPr kumimoji="0" lang="en-US" altLang="ko-KR" sz="8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dobe 고딕 Std B" pitchFamily="34" charset="-127"/>
                <a:cs typeface="Arial" panose="020B0604020202020204" pitchFamily="34" charset="0"/>
              </a:rPr>
              <a:t> </a:t>
            </a:r>
            <a:r>
              <a:rPr kumimoji="0" lang="en-US" altLang="ko-KR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dobe 고딕 Std B" pitchFamily="34" charset="-127"/>
                <a:cs typeface="Arial" panose="020B0604020202020204" pitchFamily="34" charset="0"/>
              </a:rPr>
              <a:t>Co., Ltd. All rights reserved   |  Confidential</a:t>
            </a:r>
          </a:p>
        </p:txBody>
      </p:sp>
    </p:spTree>
    <p:extLst>
      <p:ext uri="{BB962C8B-B14F-4D97-AF65-F5344CB8AC3E}">
        <p14:creationId xmlns:p14="http://schemas.microsoft.com/office/powerpoint/2010/main" val="88511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37350" y="6453336"/>
            <a:ext cx="2309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A74926A-90AC-45F0-853D-A76D79E8E8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26083" y="740693"/>
            <a:ext cx="7488832" cy="0"/>
          </a:xfrm>
          <a:prstGeom prst="line">
            <a:avLst/>
          </a:prstGeom>
          <a:ln w="63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8"/>
          <p:cNvSpPr/>
          <p:nvPr userDrawn="1"/>
        </p:nvSpPr>
        <p:spPr>
          <a:xfrm>
            <a:off x="7246327" y="-8468"/>
            <a:ext cx="2655326" cy="802846"/>
          </a:xfrm>
          <a:custGeom>
            <a:avLst/>
            <a:gdLst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740693 h 740693"/>
              <a:gd name="connsiteX3" fmla="*/ 0 w 2646363"/>
              <a:gd name="connsiteY3" fmla="*/ 740693 h 740693"/>
              <a:gd name="connsiteX4" fmla="*/ 0 w 2646363"/>
              <a:gd name="connsiteY4" fmla="*/ 0 h 740693"/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740693 h 740693"/>
              <a:gd name="connsiteX3" fmla="*/ 584200 w 2646363"/>
              <a:gd name="connsiteY3" fmla="*/ 740693 h 740693"/>
              <a:gd name="connsiteX4" fmla="*/ 0 w 2646363"/>
              <a:gd name="connsiteY4" fmla="*/ 0 h 740693"/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630626 h 740693"/>
              <a:gd name="connsiteX3" fmla="*/ 584200 w 2646363"/>
              <a:gd name="connsiteY3" fmla="*/ 740693 h 740693"/>
              <a:gd name="connsiteX4" fmla="*/ 0 w 2646363"/>
              <a:gd name="connsiteY4" fmla="*/ 0 h 740693"/>
              <a:gd name="connsiteX0" fmla="*/ 0 w 2653998"/>
              <a:gd name="connsiteY0" fmla="*/ 0 h 740693"/>
              <a:gd name="connsiteX1" fmla="*/ 2646363 w 2653998"/>
              <a:gd name="connsiteY1" fmla="*/ 0 h 740693"/>
              <a:gd name="connsiteX2" fmla="*/ 2653998 w 2653998"/>
              <a:gd name="connsiteY2" fmla="*/ 603695 h 740693"/>
              <a:gd name="connsiteX3" fmla="*/ 584200 w 2653998"/>
              <a:gd name="connsiteY3" fmla="*/ 740693 h 740693"/>
              <a:gd name="connsiteX4" fmla="*/ 0 w 2653998"/>
              <a:gd name="connsiteY4" fmla="*/ 0 h 740693"/>
              <a:gd name="connsiteX0" fmla="*/ 0 w 2525542"/>
              <a:gd name="connsiteY0" fmla="*/ 0 h 748188"/>
              <a:gd name="connsiteX1" fmla="*/ 2517907 w 2525542"/>
              <a:gd name="connsiteY1" fmla="*/ 7495 h 748188"/>
              <a:gd name="connsiteX2" fmla="*/ 2525542 w 2525542"/>
              <a:gd name="connsiteY2" fmla="*/ 611190 h 748188"/>
              <a:gd name="connsiteX3" fmla="*/ 455744 w 2525542"/>
              <a:gd name="connsiteY3" fmla="*/ 748188 h 748188"/>
              <a:gd name="connsiteX4" fmla="*/ 0 w 2525542"/>
              <a:gd name="connsiteY4" fmla="*/ 0 h 748188"/>
              <a:gd name="connsiteX0" fmla="*/ 0 w 2517907"/>
              <a:gd name="connsiteY0" fmla="*/ 0 h 748188"/>
              <a:gd name="connsiteX1" fmla="*/ 2517907 w 2517907"/>
              <a:gd name="connsiteY1" fmla="*/ 7495 h 748188"/>
              <a:gd name="connsiteX2" fmla="*/ 2517513 w 2517907"/>
              <a:gd name="connsiteY2" fmla="*/ 558724 h 748188"/>
              <a:gd name="connsiteX3" fmla="*/ 455744 w 2517907"/>
              <a:gd name="connsiteY3" fmla="*/ 748188 h 748188"/>
              <a:gd name="connsiteX4" fmla="*/ 0 w 2517907"/>
              <a:gd name="connsiteY4" fmla="*/ 0 h 748188"/>
              <a:gd name="connsiteX0" fmla="*/ 0 w 2517907"/>
              <a:gd name="connsiteY0" fmla="*/ 0 h 748188"/>
              <a:gd name="connsiteX1" fmla="*/ 2517907 w 2517907"/>
              <a:gd name="connsiteY1" fmla="*/ 7495 h 748188"/>
              <a:gd name="connsiteX2" fmla="*/ 2517513 w 2517907"/>
              <a:gd name="connsiteY2" fmla="*/ 528744 h 748188"/>
              <a:gd name="connsiteX3" fmla="*/ 455744 w 2517907"/>
              <a:gd name="connsiteY3" fmla="*/ 748188 h 748188"/>
              <a:gd name="connsiteX4" fmla="*/ 0 w 2517907"/>
              <a:gd name="connsiteY4" fmla="*/ 0 h 748188"/>
              <a:gd name="connsiteX0" fmla="*/ 0 w 2517907"/>
              <a:gd name="connsiteY0" fmla="*/ 0 h 710713"/>
              <a:gd name="connsiteX1" fmla="*/ 2517907 w 2517907"/>
              <a:gd name="connsiteY1" fmla="*/ 7495 h 710713"/>
              <a:gd name="connsiteX2" fmla="*/ 2517513 w 2517907"/>
              <a:gd name="connsiteY2" fmla="*/ 528744 h 710713"/>
              <a:gd name="connsiteX3" fmla="*/ 495886 w 2517907"/>
              <a:gd name="connsiteY3" fmla="*/ 710713 h 710713"/>
              <a:gd name="connsiteX4" fmla="*/ 0 w 2517907"/>
              <a:gd name="connsiteY4" fmla="*/ 0 h 7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7907" h="710713">
                <a:moveTo>
                  <a:pt x="0" y="0"/>
                </a:moveTo>
                <a:lnTo>
                  <a:pt x="2517907" y="7495"/>
                </a:lnTo>
                <a:cubicBezTo>
                  <a:pt x="2517776" y="191238"/>
                  <a:pt x="2517644" y="345001"/>
                  <a:pt x="2517513" y="528744"/>
                </a:cubicBezTo>
                <a:lnTo>
                  <a:pt x="495886" y="7107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bg1">
                <a:lumMod val="85000"/>
              </a:schemeClr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8"/>
          <p:cNvSpPr/>
          <p:nvPr userDrawn="1"/>
        </p:nvSpPr>
        <p:spPr>
          <a:xfrm>
            <a:off x="7254875" y="0"/>
            <a:ext cx="2646363" cy="698605"/>
          </a:xfrm>
          <a:custGeom>
            <a:avLst/>
            <a:gdLst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740693 h 740693"/>
              <a:gd name="connsiteX3" fmla="*/ 0 w 2646363"/>
              <a:gd name="connsiteY3" fmla="*/ 740693 h 740693"/>
              <a:gd name="connsiteX4" fmla="*/ 0 w 2646363"/>
              <a:gd name="connsiteY4" fmla="*/ 0 h 740693"/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740693 h 740693"/>
              <a:gd name="connsiteX3" fmla="*/ 584200 w 2646363"/>
              <a:gd name="connsiteY3" fmla="*/ 740693 h 740693"/>
              <a:gd name="connsiteX4" fmla="*/ 0 w 2646363"/>
              <a:gd name="connsiteY4" fmla="*/ 0 h 740693"/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630626 h 740693"/>
              <a:gd name="connsiteX3" fmla="*/ 584200 w 2646363"/>
              <a:gd name="connsiteY3" fmla="*/ 740693 h 740693"/>
              <a:gd name="connsiteX4" fmla="*/ 0 w 2646363"/>
              <a:gd name="connsiteY4" fmla="*/ 0 h 74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6363" h="740693">
                <a:moveTo>
                  <a:pt x="0" y="0"/>
                </a:moveTo>
                <a:lnTo>
                  <a:pt x="2646363" y="0"/>
                </a:lnTo>
                <a:lnTo>
                  <a:pt x="2646363" y="630626"/>
                </a:lnTo>
                <a:lnTo>
                  <a:pt x="584200" y="74069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004A82"/>
            </a:fgClr>
            <a:bgClr>
              <a:srgbClr val="00206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9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7932" y="-19544"/>
            <a:ext cx="9919170" cy="6750432"/>
          </a:xfrm>
          <a:custGeom>
            <a:avLst/>
            <a:gdLst>
              <a:gd name="connsiteX0" fmla="*/ 0 w 6390779"/>
              <a:gd name="connsiteY0" fmla="*/ 0 h 6165304"/>
              <a:gd name="connsiteX1" fmla="*/ 6390779 w 6390779"/>
              <a:gd name="connsiteY1" fmla="*/ 0 h 6165304"/>
              <a:gd name="connsiteX2" fmla="*/ 6390779 w 6390779"/>
              <a:gd name="connsiteY2" fmla="*/ 6165304 h 6165304"/>
              <a:gd name="connsiteX3" fmla="*/ 0 w 6390779"/>
              <a:gd name="connsiteY3" fmla="*/ 6165304 h 6165304"/>
              <a:gd name="connsiteX4" fmla="*/ 0 w 6390779"/>
              <a:gd name="connsiteY4" fmla="*/ 0 h 6165304"/>
              <a:gd name="connsiteX0" fmla="*/ 0 w 8210614"/>
              <a:gd name="connsiteY0" fmla="*/ 0 h 6165304"/>
              <a:gd name="connsiteX1" fmla="*/ 8210614 w 8210614"/>
              <a:gd name="connsiteY1" fmla="*/ 8965 h 6165304"/>
              <a:gd name="connsiteX2" fmla="*/ 6390779 w 8210614"/>
              <a:gd name="connsiteY2" fmla="*/ 6165304 h 6165304"/>
              <a:gd name="connsiteX3" fmla="*/ 0 w 8210614"/>
              <a:gd name="connsiteY3" fmla="*/ 6165304 h 6165304"/>
              <a:gd name="connsiteX4" fmla="*/ 0 w 8210614"/>
              <a:gd name="connsiteY4" fmla="*/ 0 h 6165304"/>
              <a:gd name="connsiteX0" fmla="*/ 0 w 8210614"/>
              <a:gd name="connsiteY0" fmla="*/ 0 h 6165304"/>
              <a:gd name="connsiteX1" fmla="*/ 8210614 w 8210614"/>
              <a:gd name="connsiteY1" fmla="*/ 8965 h 6165304"/>
              <a:gd name="connsiteX2" fmla="*/ 6390779 w 8210614"/>
              <a:gd name="connsiteY2" fmla="*/ 6165304 h 6165304"/>
              <a:gd name="connsiteX3" fmla="*/ 0 w 8210614"/>
              <a:gd name="connsiteY3" fmla="*/ 5197116 h 6165304"/>
              <a:gd name="connsiteX4" fmla="*/ 0 w 8210614"/>
              <a:gd name="connsiteY4" fmla="*/ 0 h 6165304"/>
              <a:gd name="connsiteX0" fmla="*/ 0 w 8210614"/>
              <a:gd name="connsiteY0" fmla="*/ 0 h 6245986"/>
              <a:gd name="connsiteX1" fmla="*/ 8210614 w 8210614"/>
              <a:gd name="connsiteY1" fmla="*/ 8965 h 6245986"/>
              <a:gd name="connsiteX2" fmla="*/ 5252261 w 8210614"/>
              <a:gd name="connsiteY2" fmla="*/ 6245986 h 6245986"/>
              <a:gd name="connsiteX3" fmla="*/ 0 w 8210614"/>
              <a:gd name="connsiteY3" fmla="*/ 5197116 h 6245986"/>
              <a:gd name="connsiteX4" fmla="*/ 0 w 8210614"/>
              <a:gd name="connsiteY4" fmla="*/ 0 h 6245986"/>
              <a:gd name="connsiteX0" fmla="*/ 0 w 8808130"/>
              <a:gd name="connsiteY0" fmla="*/ 0 h 6245986"/>
              <a:gd name="connsiteX1" fmla="*/ 8808130 w 8808130"/>
              <a:gd name="connsiteY1" fmla="*/ 429 h 6245986"/>
              <a:gd name="connsiteX2" fmla="*/ 5252261 w 8808130"/>
              <a:gd name="connsiteY2" fmla="*/ 6245986 h 6245986"/>
              <a:gd name="connsiteX3" fmla="*/ 0 w 8808130"/>
              <a:gd name="connsiteY3" fmla="*/ 5197116 h 6245986"/>
              <a:gd name="connsiteX4" fmla="*/ 0 w 8808130"/>
              <a:gd name="connsiteY4" fmla="*/ 0 h 6245986"/>
              <a:gd name="connsiteX0" fmla="*/ 0 w 8808130"/>
              <a:gd name="connsiteY0" fmla="*/ 0 h 6066731"/>
              <a:gd name="connsiteX1" fmla="*/ 8808130 w 8808130"/>
              <a:gd name="connsiteY1" fmla="*/ 429 h 6066731"/>
              <a:gd name="connsiteX2" fmla="*/ 4355987 w 8808130"/>
              <a:gd name="connsiteY2" fmla="*/ 6066731 h 6066731"/>
              <a:gd name="connsiteX3" fmla="*/ 0 w 8808130"/>
              <a:gd name="connsiteY3" fmla="*/ 5197116 h 6066731"/>
              <a:gd name="connsiteX4" fmla="*/ 0 w 8808130"/>
              <a:gd name="connsiteY4" fmla="*/ 0 h 6066731"/>
              <a:gd name="connsiteX0" fmla="*/ 0 w 8808130"/>
              <a:gd name="connsiteY0" fmla="*/ 0 h 6066731"/>
              <a:gd name="connsiteX1" fmla="*/ 8808130 w 8808130"/>
              <a:gd name="connsiteY1" fmla="*/ 429 h 6066731"/>
              <a:gd name="connsiteX2" fmla="*/ 4355987 w 8808130"/>
              <a:gd name="connsiteY2" fmla="*/ 6066731 h 6066731"/>
              <a:gd name="connsiteX3" fmla="*/ 8535 w 8808130"/>
              <a:gd name="connsiteY3" fmla="*/ 4804462 h 6066731"/>
              <a:gd name="connsiteX4" fmla="*/ 0 w 8808130"/>
              <a:gd name="connsiteY4" fmla="*/ 0 h 6066731"/>
              <a:gd name="connsiteX0" fmla="*/ 0 w 8808130"/>
              <a:gd name="connsiteY0" fmla="*/ 0 h 6194771"/>
              <a:gd name="connsiteX1" fmla="*/ 8808130 w 8808130"/>
              <a:gd name="connsiteY1" fmla="*/ 429 h 6194771"/>
              <a:gd name="connsiteX2" fmla="*/ 4501098 w 8808130"/>
              <a:gd name="connsiteY2" fmla="*/ 6194771 h 6194771"/>
              <a:gd name="connsiteX3" fmla="*/ 8535 w 8808130"/>
              <a:gd name="connsiteY3" fmla="*/ 4804462 h 6194771"/>
              <a:gd name="connsiteX4" fmla="*/ 0 w 8808130"/>
              <a:gd name="connsiteY4" fmla="*/ 0 h 6194771"/>
              <a:gd name="connsiteX0" fmla="*/ 0 w 8808130"/>
              <a:gd name="connsiteY0" fmla="*/ 0 h 6194771"/>
              <a:gd name="connsiteX1" fmla="*/ 8808130 w 8808130"/>
              <a:gd name="connsiteY1" fmla="*/ 429 h 6194771"/>
              <a:gd name="connsiteX2" fmla="*/ 4501098 w 8808130"/>
              <a:gd name="connsiteY2" fmla="*/ 6194771 h 6194771"/>
              <a:gd name="connsiteX3" fmla="*/ 8535 w 8808130"/>
              <a:gd name="connsiteY3" fmla="*/ 5032032 h 6194771"/>
              <a:gd name="connsiteX4" fmla="*/ 0 w 8808130"/>
              <a:gd name="connsiteY4" fmla="*/ 0 h 619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08130" h="6194771">
                <a:moveTo>
                  <a:pt x="0" y="0"/>
                </a:moveTo>
                <a:lnTo>
                  <a:pt x="8808130" y="429"/>
                </a:lnTo>
                <a:lnTo>
                  <a:pt x="4501098" y="6194771"/>
                </a:lnTo>
                <a:lnTo>
                  <a:pt x="8535" y="5032032"/>
                </a:lnTo>
                <a:lnTo>
                  <a:pt x="0" y="0"/>
                </a:lnTo>
                <a:close/>
              </a:path>
            </a:pathLst>
          </a:custGeom>
          <a:pattFill prst="narHorz">
            <a:fgClr>
              <a:srgbClr val="004A82"/>
            </a:fgClr>
            <a:bgClr>
              <a:srgbClr val="00206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6"/>
          <p:cNvSpPr/>
          <p:nvPr userDrawn="1"/>
        </p:nvSpPr>
        <p:spPr>
          <a:xfrm>
            <a:off x="-19277" y="-27384"/>
            <a:ext cx="8858328" cy="6480720"/>
          </a:xfrm>
          <a:custGeom>
            <a:avLst/>
            <a:gdLst>
              <a:gd name="connsiteX0" fmla="*/ 0 w 6390779"/>
              <a:gd name="connsiteY0" fmla="*/ 0 h 6165304"/>
              <a:gd name="connsiteX1" fmla="*/ 6390779 w 6390779"/>
              <a:gd name="connsiteY1" fmla="*/ 0 h 6165304"/>
              <a:gd name="connsiteX2" fmla="*/ 6390779 w 6390779"/>
              <a:gd name="connsiteY2" fmla="*/ 6165304 h 6165304"/>
              <a:gd name="connsiteX3" fmla="*/ 0 w 6390779"/>
              <a:gd name="connsiteY3" fmla="*/ 6165304 h 6165304"/>
              <a:gd name="connsiteX4" fmla="*/ 0 w 6390779"/>
              <a:gd name="connsiteY4" fmla="*/ 0 h 6165304"/>
              <a:gd name="connsiteX0" fmla="*/ 0 w 8210614"/>
              <a:gd name="connsiteY0" fmla="*/ 0 h 6165304"/>
              <a:gd name="connsiteX1" fmla="*/ 8210614 w 8210614"/>
              <a:gd name="connsiteY1" fmla="*/ 8965 h 6165304"/>
              <a:gd name="connsiteX2" fmla="*/ 6390779 w 8210614"/>
              <a:gd name="connsiteY2" fmla="*/ 6165304 h 6165304"/>
              <a:gd name="connsiteX3" fmla="*/ 0 w 8210614"/>
              <a:gd name="connsiteY3" fmla="*/ 6165304 h 6165304"/>
              <a:gd name="connsiteX4" fmla="*/ 0 w 8210614"/>
              <a:gd name="connsiteY4" fmla="*/ 0 h 6165304"/>
              <a:gd name="connsiteX0" fmla="*/ 0 w 8210614"/>
              <a:gd name="connsiteY0" fmla="*/ 0 h 6165304"/>
              <a:gd name="connsiteX1" fmla="*/ 8210614 w 8210614"/>
              <a:gd name="connsiteY1" fmla="*/ 8965 h 6165304"/>
              <a:gd name="connsiteX2" fmla="*/ 6390779 w 8210614"/>
              <a:gd name="connsiteY2" fmla="*/ 6165304 h 6165304"/>
              <a:gd name="connsiteX3" fmla="*/ 0 w 8210614"/>
              <a:gd name="connsiteY3" fmla="*/ 5197116 h 6165304"/>
              <a:gd name="connsiteX4" fmla="*/ 0 w 8210614"/>
              <a:gd name="connsiteY4" fmla="*/ 0 h 6165304"/>
              <a:gd name="connsiteX0" fmla="*/ 0 w 8210614"/>
              <a:gd name="connsiteY0" fmla="*/ 0 h 6245986"/>
              <a:gd name="connsiteX1" fmla="*/ 8210614 w 8210614"/>
              <a:gd name="connsiteY1" fmla="*/ 8965 h 6245986"/>
              <a:gd name="connsiteX2" fmla="*/ 5252261 w 8210614"/>
              <a:gd name="connsiteY2" fmla="*/ 6245986 h 6245986"/>
              <a:gd name="connsiteX3" fmla="*/ 0 w 8210614"/>
              <a:gd name="connsiteY3" fmla="*/ 5197116 h 6245986"/>
              <a:gd name="connsiteX4" fmla="*/ 0 w 8210614"/>
              <a:gd name="connsiteY4" fmla="*/ 0 h 6245986"/>
              <a:gd name="connsiteX0" fmla="*/ 0 w 8210614"/>
              <a:gd name="connsiteY0" fmla="*/ 0 h 6245986"/>
              <a:gd name="connsiteX1" fmla="*/ 8210614 w 8210614"/>
              <a:gd name="connsiteY1" fmla="*/ 8965 h 6245986"/>
              <a:gd name="connsiteX2" fmla="*/ 5252261 w 8210614"/>
              <a:gd name="connsiteY2" fmla="*/ 6245986 h 6245986"/>
              <a:gd name="connsiteX3" fmla="*/ 17071 w 8210614"/>
              <a:gd name="connsiteY3" fmla="*/ 5461723 h 6245986"/>
              <a:gd name="connsiteX4" fmla="*/ 0 w 8210614"/>
              <a:gd name="connsiteY4" fmla="*/ 0 h 6245986"/>
              <a:gd name="connsiteX0" fmla="*/ 1245 w 8211859"/>
              <a:gd name="connsiteY0" fmla="*/ 0 h 6245986"/>
              <a:gd name="connsiteX1" fmla="*/ 8211859 w 8211859"/>
              <a:gd name="connsiteY1" fmla="*/ 8965 h 6245986"/>
              <a:gd name="connsiteX2" fmla="*/ 5253506 w 8211859"/>
              <a:gd name="connsiteY2" fmla="*/ 6245986 h 6245986"/>
              <a:gd name="connsiteX3" fmla="*/ 1696 w 8211859"/>
              <a:gd name="connsiteY3" fmla="*/ 5453187 h 6245986"/>
              <a:gd name="connsiteX4" fmla="*/ 1245 w 8211859"/>
              <a:gd name="connsiteY4" fmla="*/ 0 h 624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1859" h="6245986">
                <a:moveTo>
                  <a:pt x="1245" y="0"/>
                </a:moveTo>
                <a:lnTo>
                  <a:pt x="8211859" y="8965"/>
                </a:lnTo>
                <a:lnTo>
                  <a:pt x="5253506" y="6245986"/>
                </a:lnTo>
                <a:lnTo>
                  <a:pt x="1696" y="5453187"/>
                </a:lnTo>
                <a:cubicBezTo>
                  <a:pt x="-3994" y="3632613"/>
                  <a:pt x="6935" y="1820574"/>
                  <a:pt x="1245" y="0"/>
                </a:cubicBezTo>
                <a:close/>
              </a:path>
            </a:pathLst>
          </a:custGeom>
          <a:pattFill prst="dk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16" y="6230743"/>
            <a:ext cx="1915345" cy="366609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342107" y="6599682"/>
            <a:ext cx="3385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dobe 고딕 Std B" pitchFamily="34" charset="-127"/>
                <a:cs typeface="Arial" panose="020B0604020202020204" pitchFamily="34" charset="0"/>
              </a:rPr>
              <a:t>Copyright © 2017 </a:t>
            </a:r>
            <a:r>
              <a:rPr kumimoji="0" lang="en-US" altLang="ko-KR" sz="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dobe 고딕 Std B" pitchFamily="34" charset="-127"/>
                <a:cs typeface="Arial" panose="020B0604020202020204" pitchFamily="34" charset="0"/>
              </a:rPr>
              <a:t>Bizentro</a:t>
            </a:r>
            <a:r>
              <a:rPr kumimoji="0" lang="en-US" altLang="ko-KR" sz="8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dobe 고딕 Std B" pitchFamily="34" charset="-127"/>
                <a:cs typeface="Arial" panose="020B0604020202020204" pitchFamily="34" charset="0"/>
              </a:rPr>
              <a:t> </a:t>
            </a:r>
            <a:r>
              <a:rPr kumimoji="0" lang="en-US" altLang="ko-KR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dobe 고딕 Std B" pitchFamily="34" charset="-127"/>
                <a:cs typeface="Arial" panose="020B0604020202020204" pitchFamily="34" charset="0"/>
              </a:rPr>
              <a:t>Co., Ltd. All rights reserved   | 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2462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8"/>
          <p:cNvSpPr/>
          <p:nvPr userDrawn="1"/>
        </p:nvSpPr>
        <p:spPr>
          <a:xfrm>
            <a:off x="7246327" y="-8468"/>
            <a:ext cx="2655326" cy="802846"/>
          </a:xfrm>
          <a:custGeom>
            <a:avLst/>
            <a:gdLst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740693 h 740693"/>
              <a:gd name="connsiteX3" fmla="*/ 0 w 2646363"/>
              <a:gd name="connsiteY3" fmla="*/ 740693 h 740693"/>
              <a:gd name="connsiteX4" fmla="*/ 0 w 2646363"/>
              <a:gd name="connsiteY4" fmla="*/ 0 h 740693"/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740693 h 740693"/>
              <a:gd name="connsiteX3" fmla="*/ 584200 w 2646363"/>
              <a:gd name="connsiteY3" fmla="*/ 740693 h 740693"/>
              <a:gd name="connsiteX4" fmla="*/ 0 w 2646363"/>
              <a:gd name="connsiteY4" fmla="*/ 0 h 740693"/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630626 h 740693"/>
              <a:gd name="connsiteX3" fmla="*/ 584200 w 2646363"/>
              <a:gd name="connsiteY3" fmla="*/ 740693 h 740693"/>
              <a:gd name="connsiteX4" fmla="*/ 0 w 2646363"/>
              <a:gd name="connsiteY4" fmla="*/ 0 h 740693"/>
              <a:gd name="connsiteX0" fmla="*/ 0 w 2653998"/>
              <a:gd name="connsiteY0" fmla="*/ 0 h 740693"/>
              <a:gd name="connsiteX1" fmla="*/ 2646363 w 2653998"/>
              <a:gd name="connsiteY1" fmla="*/ 0 h 740693"/>
              <a:gd name="connsiteX2" fmla="*/ 2653998 w 2653998"/>
              <a:gd name="connsiteY2" fmla="*/ 603695 h 740693"/>
              <a:gd name="connsiteX3" fmla="*/ 584200 w 2653998"/>
              <a:gd name="connsiteY3" fmla="*/ 740693 h 740693"/>
              <a:gd name="connsiteX4" fmla="*/ 0 w 2653998"/>
              <a:gd name="connsiteY4" fmla="*/ 0 h 740693"/>
              <a:gd name="connsiteX0" fmla="*/ 0 w 2525542"/>
              <a:gd name="connsiteY0" fmla="*/ 0 h 748188"/>
              <a:gd name="connsiteX1" fmla="*/ 2517907 w 2525542"/>
              <a:gd name="connsiteY1" fmla="*/ 7495 h 748188"/>
              <a:gd name="connsiteX2" fmla="*/ 2525542 w 2525542"/>
              <a:gd name="connsiteY2" fmla="*/ 611190 h 748188"/>
              <a:gd name="connsiteX3" fmla="*/ 455744 w 2525542"/>
              <a:gd name="connsiteY3" fmla="*/ 748188 h 748188"/>
              <a:gd name="connsiteX4" fmla="*/ 0 w 2525542"/>
              <a:gd name="connsiteY4" fmla="*/ 0 h 748188"/>
              <a:gd name="connsiteX0" fmla="*/ 0 w 2517907"/>
              <a:gd name="connsiteY0" fmla="*/ 0 h 748188"/>
              <a:gd name="connsiteX1" fmla="*/ 2517907 w 2517907"/>
              <a:gd name="connsiteY1" fmla="*/ 7495 h 748188"/>
              <a:gd name="connsiteX2" fmla="*/ 2517513 w 2517907"/>
              <a:gd name="connsiteY2" fmla="*/ 558724 h 748188"/>
              <a:gd name="connsiteX3" fmla="*/ 455744 w 2517907"/>
              <a:gd name="connsiteY3" fmla="*/ 748188 h 748188"/>
              <a:gd name="connsiteX4" fmla="*/ 0 w 2517907"/>
              <a:gd name="connsiteY4" fmla="*/ 0 h 748188"/>
              <a:gd name="connsiteX0" fmla="*/ 0 w 2517907"/>
              <a:gd name="connsiteY0" fmla="*/ 0 h 748188"/>
              <a:gd name="connsiteX1" fmla="*/ 2517907 w 2517907"/>
              <a:gd name="connsiteY1" fmla="*/ 7495 h 748188"/>
              <a:gd name="connsiteX2" fmla="*/ 2517513 w 2517907"/>
              <a:gd name="connsiteY2" fmla="*/ 528744 h 748188"/>
              <a:gd name="connsiteX3" fmla="*/ 455744 w 2517907"/>
              <a:gd name="connsiteY3" fmla="*/ 748188 h 748188"/>
              <a:gd name="connsiteX4" fmla="*/ 0 w 2517907"/>
              <a:gd name="connsiteY4" fmla="*/ 0 h 748188"/>
              <a:gd name="connsiteX0" fmla="*/ 0 w 2517907"/>
              <a:gd name="connsiteY0" fmla="*/ 0 h 710713"/>
              <a:gd name="connsiteX1" fmla="*/ 2517907 w 2517907"/>
              <a:gd name="connsiteY1" fmla="*/ 7495 h 710713"/>
              <a:gd name="connsiteX2" fmla="*/ 2517513 w 2517907"/>
              <a:gd name="connsiteY2" fmla="*/ 528744 h 710713"/>
              <a:gd name="connsiteX3" fmla="*/ 495886 w 2517907"/>
              <a:gd name="connsiteY3" fmla="*/ 710713 h 710713"/>
              <a:gd name="connsiteX4" fmla="*/ 0 w 2517907"/>
              <a:gd name="connsiteY4" fmla="*/ 0 h 7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7907" h="710713">
                <a:moveTo>
                  <a:pt x="0" y="0"/>
                </a:moveTo>
                <a:lnTo>
                  <a:pt x="2517907" y="7495"/>
                </a:lnTo>
                <a:cubicBezTo>
                  <a:pt x="2517776" y="191238"/>
                  <a:pt x="2517644" y="345001"/>
                  <a:pt x="2517513" y="528744"/>
                </a:cubicBezTo>
                <a:lnTo>
                  <a:pt x="495886" y="7107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004A82"/>
            </a:fgClr>
            <a:bgClr>
              <a:srgbClr val="00206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98091" y="740693"/>
            <a:ext cx="7344816" cy="0"/>
          </a:xfrm>
          <a:prstGeom prst="line">
            <a:avLst/>
          </a:prstGeom>
          <a:ln w="63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7246408" y="0"/>
            <a:ext cx="2654830" cy="698605"/>
          </a:xfrm>
          <a:custGeom>
            <a:avLst/>
            <a:gdLst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740693 h 740693"/>
              <a:gd name="connsiteX3" fmla="*/ 0 w 2646363"/>
              <a:gd name="connsiteY3" fmla="*/ 740693 h 740693"/>
              <a:gd name="connsiteX4" fmla="*/ 0 w 2646363"/>
              <a:gd name="connsiteY4" fmla="*/ 0 h 740693"/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740693 h 740693"/>
              <a:gd name="connsiteX3" fmla="*/ 584200 w 2646363"/>
              <a:gd name="connsiteY3" fmla="*/ 740693 h 740693"/>
              <a:gd name="connsiteX4" fmla="*/ 0 w 2646363"/>
              <a:gd name="connsiteY4" fmla="*/ 0 h 740693"/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630626 h 740693"/>
              <a:gd name="connsiteX3" fmla="*/ 584200 w 2646363"/>
              <a:gd name="connsiteY3" fmla="*/ 740693 h 740693"/>
              <a:gd name="connsiteX4" fmla="*/ 0 w 2646363"/>
              <a:gd name="connsiteY4" fmla="*/ 0 h 740693"/>
              <a:gd name="connsiteX0" fmla="*/ 0 w 2654830"/>
              <a:gd name="connsiteY0" fmla="*/ 0 h 740693"/>
              <a:gd name="connsiteX1" fmla="*/ 2654830 w 2654830"/>
              <a:gd name="connsiteY1" fmla="*/ 0 h 740693"/>
              <a:gd name="connsiteX2" fmla="*/ 2654830 w 2654830"/>
              <a:gd name="connsiteY2" fmla="*/ 630626 h 740693"/>
              <a:gd name="connsiteX3" fmla="*/ 592667 w 2654830"/>
              <a:gd name="connsiteY3" fmla="*/ 740693 h 740693"/>
              <a:gd name="connsiteX4" fmla="*/ 0 w 2654830"/>
              <a:gd name="connsiteY4" fmla="*/ 0 h 74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4830" h="740693">
                <a:moveTo>
                  <a:pt x="0" y="0"/>
                </a:moveTo>
                <a:lnTo>
                  <a:pt x="2654830" y="0"/>
                </a:lnTo>
                <a:lnTo>
                  <a:pt x="2654830" y="630626"/>
                </a:lnTo>
                <a:lnTo>
                  <a:pt x="592667" y="74069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bg1">
                <a:lumMod val="95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63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59998" y="540000"/>
            <a:ext cx="5832000" cy="684000"/>
          </a:xfrm>
          <a:prstGeom prst="rect">
            <a:avLst/>
          </a:prstGeom>
          <a:noFill/>
        </p:spPr>
        <p:txBody>
          <a:bodyPr wrap="square" tIns="90000" bIns="90000" rtlCol="0" anchor="ctr">
            <a:no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연습 과제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트리구조 표현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360000" y="3600000"/>
            <a:ext cx="324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0000" y="3168000"/>
            <a:ext cx="1440000" cy="432000"/>
          </a:xfrm>
          <a:prstGeom prst="rect">
            <a:avLst/>
          </a:prstGeom>
          <a:noFill/>
        </p:spPr>
        <p:txBody>
          <a:bodyPr wrap="square" tIns="90000" bIns="90000" rtlCol="0" anchor="ctr">
            <a:no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2024-08-13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CEDBE6BF-78AD-91E1-B844-8FA1F04E8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067732"/>
              </p:ext>
            </p:extLst>
          </p:nvPr>
        </p:nvGraphicFramePr>
        <p:xfrm>
          <a:off x="360000" y="3780000"/>
          <a:ext cx="3240000" cy="14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05716786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212379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기술연구소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006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최재경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6402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직급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612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rgbClr val="8DDCF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 </a:t>
                      </a:r>
                      <a:r>
                        <a:rPr lang="en-US" altLang="ko-KR" sz="1200" b="1" dirty="0">
                          <a:solidFill>
                            <a:srgbClr val="8DDCF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rgbClr val="8DDCF8"/>
                          </a:solidFill>
                          <a:highlight>
                            <a:srgbClr val="FF00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대외비</a:t>
                      </a:r>
                      <a:r>
                        <a:rPr lang="ko-KR" altLang="en-US" sz="1200" b="1" dirty="0">
                          <a:solidFill>
                            <a:srgbClr val="8DDCF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rgbClr val="8DDCF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rgbClr val="8DDCF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극비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447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31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 txBox="1">
            <a:spLocks noChangeArrowheads="1"/>
          </p:cNvSpPr>
          <p:nvPr/>
        </p:nvSpPr>
        <p:spPr>
          <a:xfrm>
            <a:off x="144000" y="162000"/>
            <a:ext cx="7920000" cy="576000"/>
          </a:xfrm>
          <a:prstGeom prst="rect">
            <a:avLst/>
          </a:prstGeom>
          <a:noFill/>
          <a:ln/>
        </p:spPr>
        <p:txBody>
          <a:bodyPr vert="horz" lIns="91440" tIns="90000" rIns="91440" bIns="9000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과제 목표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의도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52D0058-1900-446C-9562-B1A516AB4A22}"/>
              </a:ext>
            </a:extLst>
          </p:cNvPr>
          <p:cNvSpPr/>
          <p:nvPr/>
        </p:nvSpPr>
        <p:spPr>
          <a:xfrm>
            <a:off x="144000" y="918000"/>
            <a:ext cx="9612000" cy="576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ko-KR" sz="1000" b="1" dirty="0">
              <a:solidFill>
                <a:schemeClr val="tx1"/>
              </a:solidFill>
              <a:latin typeface="맑은 고딕 (본문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50433-D094-04DF-AC53-C2C3DB8766F4}"/>
              </a:ext>
            </a:extLst>
          </p:cNvPr>
          <p:cNvSpPr txBox="1"/>
          <p:nvPr/>
        </p:nvSpPr>
        <p:spPr>
          <a:xfrm>
            <a:off x="288619" y="918000"/>
            <a:ext cx="9324000" cy="5760000"/>
          </a:xfrm>
          <a:prstGeom prst="rect">
            <a:avLst/>
          </a:prstGeom>
          <a:noFill/>
        </p:spPr>
        <p:txBody>
          <a:bodyPr wrap="square" tIns="90000" bIns="90000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트리 구조 개념과 트리 데이터 구조 이해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트리 컨트롤 제어 방법 및 이벤트 이해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084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 txBox="1">
            <a:spLocks noChangeArrowheads="1"/>
          </p:cNvSpPr>
          <p:nvPr/>
        </p:nvSpPr>
        <p:spPr>
          <a:xfrm>
            <a:off x="144000" y="162000"/>
            <a:ext cx="7920000" cy="576000"/>
          </a:xfrm>
          <a:prstGeom prst="rect">
            <a:avLst/>
          </a:prstGeom>
          <a:noFill/>
          <a:ln/>
        </p:spPr>
        <p:txBody>
          <a:bodyPr vert="horz" lIns="91440" tIns="90000" rIns="91440" bIns="9000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 예시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52D0058-1900-446C-9562-B1A516AB4A22}"/>
              </a:ext>
            </a:extLst>
          </p:cNvPr>
          <p:cNvSpPr/>
          <p:nvPr/>
        </p:nvSpPr>
        <p:spPr>
          <a:xfrm>
            <a:off x="144000" y="918000"/>
            <a:ext cx="9612000" cy="576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ko-KR" sz="1000" b="1" dirty="0">
              <a:solidFill>
                <a:schemeClr val="tx1"/>
              </a:solidFill>
              <a:latin typeface="맑은 고딕 (본문)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1BE4976-6949-F30F-D42F-7DCE913E1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25" y="1124744"/>
            <a:ext cx="92011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6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 txBox="1">
            <a:spLocks noChangeArrowheads="1"/>
          </p:cNvSpPr>
          <p:nvPr/>
        </p:nvSpPr>
        <p:spPr>
          <a:xfrm>
            <a:off x="144000" y="162000"/>
            <a:ext cx="7920000" cy="576000"/>
          </a:xfrm>
          <a:prstGeom prst="rect">
            <a:avLst/>
          </a:prstGeom>
          <a:noFill/>
          <a:ln/>
        </p:spPr>
        <p:txBody>
          <a:bodyPr vert="horz" lIns="91440" tIns="90000" rIns="91440" bIns="9000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기능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52D0058-1900-446C-9562-B1A516AB4A22}"/>
              </a:ext>
            </a:extLst>
          </p:cNvPr>
          <p:cNvSpPr/>
          <p:nvPr/>
        </p:nvSpPr>
        <p:spPr>
          <a:xfrm>
            <a:off x="144000" y="918000"/>
            <a:ext cx="9612000" cy="576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ko-KR" sz="1000" b="1" dirty="0">
              <a:solidFill>
                <a:schemeClr val="tx1"/>
              </a:solidFill>
              <a:latin typeface="맑은 고딕 (본문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50433-D094-04DF-AC53-C2C3DB8766F4}"/>
              </a:ext>
            </a:extLst>
          </p:cNvPr>
          <p:cNvSpPr txBox="1"/>
          <p:nvPr/>
        </p:nvSpPr>
        <p:spPr>
          <a:xfrm>
            <a:off x="288619" y="918000"/>
            <a:ext cx="9324000" cy="5760000"/>
          </a:xfrm>
          <a:prstGeom prst="rect">
            <a:avLst/>
          </a:prstGeom>
          <a:noFill/>
        </p:spPr>
        <p:txBody>
          <a:bodyPr wrap="square" tIns="90000" bIns="90000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UNIERP60N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기준 메뉴 데이터를 트리 형태로 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조회만 하는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화면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조건 컨트롤 없고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화면 뜨자마자 조회되도록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조회 버튼 눌러도 조회되도록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좌측은 모든 메뉴가 나오는 트리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우측은 선택된 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Node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의 정보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싱글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와 직계 </a:t>
            </a:r>
            <a:r>
              <a:rPr lang="ko-KR" altLang="en-US" sz="1600" dirty="0" err="1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자식노드의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목록 그리드</a:t>
            </a:r>
            <a:b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) 1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레벨의 노드를 선택한 경우 그 노드를 부모로 하는 직계 노드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(2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레벨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만 나오게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편집은 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절대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안되고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조회만 제공</a:t>
            </a:r>
            <a:endParaRPr lang="en-US" altLang="ko-KR" sz="1600" dirty="0"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좌측에서 노드를 선택하면 우측의 정보가 바뀌는 형태</a:t>
            </a:r>
            <a:endParaRPr lang="en-US" altLang="ko-KR" sz="1600" dirty="0"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트리에서 노드의 순서는 테이블에 정의된 순서대로 표현</a:t>
            </a:r>
            <a:endParaRPr lang="en-US" altLang="ko-KR" sz="1600" dirty="0"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4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 txBox="1">
            <a:spLocks noChangeArrowheads="1"/>
          </p:cNvSpPr>
          <p:nvPr/>
        </p:nvSpPr>
        <p:spPr>
          <a:xfrm>
            <a:off x="144000" y="162000"/>
            <a:ext cx="7920000" cy="576000"/>
          </a:xfrm>
          <a:prstGeom prst="rect">
            <a:avLst/>
          </a:prstGeom>
          <a:noFill/>
          <a:ln/>
        </p:spPr>
        <p:txBody>
          <a:bodyPr vert="horz" lIns="91440" tIns="90000" rIns="91440" bIns="9000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52D0058-1900-446C-9562-B1A516AB4A22}"/>
              </a:ext>
            </a:extLst>
          </p:cNvPr>
          <p:cNvSpPr/>
          <p:nvPr/>
        </p:nvSpPr>
        <p:spPr>
          <a:xfrm>
            <a:off x="144000" y="918000"/>
            <a:ext cx="9612000" cy="576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ko-KR" sz="1000" b="1" dirty="0">
              <a:solidFill>
                <a:schemeClr val="tx1"/>
              </a:solidFill>
              <a:latin typeface="맑은 고딕 (본문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50433-D094-04DF-AC53-C2C3DB8766F4}"/>
              </a:ext>
            </a:extLst>
          </p:cNvPr>
          <p:cNvSpPr txBox="1"/>
          <p:nvPr/>
        </p:nvSpPr>
        <p:spPr>
          <a:xfrm>
            <a:off x="288619" y="918000"/>
            <a:ext cx="9324000" cy="5760000"/>
          </a:xfrm>
          <a:prstGeom prst="rect">
            <a:avLst/>
          </a:prstGeom>
          <a:noFill/>
        </p:spPr>
        <p:txBody>
          <a:bodyPr wrap="square" tIns="90000" bIns="90000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UNIERP60N DB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기준으로 화면 구성</a:t>
            </a:r>
            <a:b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새로운 메뉴 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를 만들던지 아니면 기존 메뉴 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를 활용하던지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기반 데이터</a:t>
            </a:r>
            <a:b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- Z_CO_MNU : UNIERP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가 제공하는 전체 메뉴</a:t>
            </a:r>
            <a:b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-- MNU_ID :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노드 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b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-- SYS_LVL :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노드의 단계</a:t>
            </a:r>
            <a:b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-- UPPER_MNU_ID :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부모 노드 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b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-- MNU_SEQ :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노드의 순서 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특정 부모 노드에서의 정렬 순서임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pl-PL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Z_LANG_CO_MAST_MNU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: UNIERP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메뉴 이름을 다국어 코드에 따라 달리 표현</a:t>
            </a:r>
            <a:b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-- MNU_NM : LANG_CD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에 따라 달라지는 다국어 캡션</a:t>
            </a:r>
            <a:endParaRPr lang="en-US" altLang="ko-KR" sz="1600" dirty="0"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참고할 소스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Bizentro.App.UI.ZM.ZF027M1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Bizentro.App.UI.ZM.ZK010M1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Bizentro.App.UI.CFG.ZF029M1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UNIERP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 기준으로 만들되 할만하다 싶으면 깡통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Winform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에서도 만들어보기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819426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11420</TotalTime>
  <Words>282</Words>
  <Application>Microsoft Office PowerPoint</Application>
  <PresentationFormat>사용자 지정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5</vt:i4>
      </vt:variant>
    </vt:vector>
  </HeadingPairs>
  <TitlesOfParts>
    <vt:vector size="16" baseType="lpstr">
      <vt:lpstr>나눔고딕</vt:lpstr>
      <vt:lpstr>나눔고딕 ExtraBold</vt:lpstr>
      <vt:lpstr>맑은 고딕</vt:lpstr>
      <vt:lpstr>맑은 고딕 (본문)</vt:lpstr>
      <vt:lpstr>Arial</vt:lpstr>
      <vt:lpstr>1_디자인 사용자 지정</vt:lpstr>
      <vt:lpstr>디자인 사용자 지정</vt:lpstr>
      <vt:lpstr>2_디자인 사용자 지정</vt:lpstr>
      <vt:lpstr>3_디자인 사용자 지정</vt:lpstr>
      <vt:lpstr>4_디자인 사용자 지정</vt:lpstr>
      <vt:lpstr>5_디자인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hek</dc:creator>
  <cp:lastModifiedBy>유림 최</cp:lastModifiedBy>
  <cp:revision>985</cp:revision>
  <dcterms:created xsi:type="dcterms:W3CDTF">2014-02-21T00:44:32Z</dcterms:created>
  <dcterms:modified xsi:type="dcterms:W3CDTF">2024-08-28T08:24:34Z</dcterms:modified>
</cp:coreProperties>
</file>