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60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12"/>
  </p:notesMasterIdLst>
  <p:sldIdLst>
    <p:sldId id="263" r:id="rId7"/>
    <p:sldId id="381" r:id="rId8"/>
    <p:sldId id="386" r:id="rId9"/>
    <p:sldId id="385" r:id="rId10"/>
    <p:sldId id="390" r:id="rId11"/>
  </p:sldIdLst>
  <p:sldSz cx="9901238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03C505D-8C10-46E1-A895-425646E8E293}">
          <p14:sldIdLst>
            <p14:sldId id="263"/>
            <p14:sldId id="381"/>
            <p14:sldId id="386"/>
            <p14:sldId id="385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D8A"/>
    <a:srgbClr val="002060"/>
    <a:srgbClr val="F7F6F3"/>
    <a:srgbClr val="8DDCF8"/>
    <a:srgbClr val="FFFFE5"/>
    <a:srgbClr val="FFFFCC"/>
    <a:srgbClr val="004A82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6513" autoAdjust="0"/>
  </p:normalViewPr>
  <p:slideViewPr>
    <p:cSldViewPr>
      <p:cViewPr varScale="1">
        <p:scale>
          <a:sx n="90" d="100"/>
          <a:sy n="90" d="100"/>
        </p:scale>
        <p:origin x="1476" y="84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AFB3E-9661-4A67-BF70-28D91AEFFD51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4088" y="685800"/>
            <a:ext cx="4949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9B3CE-F356-4B26-9369-2843493F36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1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94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43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5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28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88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981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2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29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285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1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074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0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72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613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16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505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909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968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90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18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371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00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669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6302AE6-2575-4F9D-846F-6201A68B856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31BEBD4-22FD-46B6-AD0D-9F77E21C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79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415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576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983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176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27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79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288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975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307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958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750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9410CC2E-417F-4E05-BCC7-B73655ABE9D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926A-90AC-45F0-853D-A76D79E8E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8048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064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642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52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8245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00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0393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685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59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018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549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361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C2B99700-E315-49CB-9851-05DDEA9926F2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AD8C39DC-C96C-4210-AB2C-1D10380D9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822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5338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29438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4970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3856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5337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533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46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832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6025" y="1600200"/>
            <a:ext cx="4379913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681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721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2794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546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521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8076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11823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78675" y="274638"/>
            <a:ext cx="2227263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097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/>
          <a:lstStyle/>
          <a:p>
            <a:fld id="{89B20C2C-D2EF-499D-965F-2657742D96A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2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4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0325" y="273050"/>
            <a:ext cx="55356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39925" y="4800600"/>
            <a:ext cx="594201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39925" y="612775"/>
            <a:ext cx="594201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39925" y="5367338"/>
            <a:ext cx="594201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17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9A54B-C508-4B75-AC03-077B452E86BD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C3F0-D330-4F45-9511-E054FA0AC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8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063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063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2963" y="6356350"/>
            <a:ext cx="313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4249-712C-4B71-BB0B-1F9BBDD6838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901237" cy="5704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907" y="5983318"/>
            <a:ext cx="2088232" cy="5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7932" y="-19544"/>
            <a:ext cx="9919170" cy="6750432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808130"/>
              <a:gd name="connsiteY0" fmla="*/ 0 h 6245986"/>
              <a:gd name="connsiteX1" fmla="*/ 8808130 w 8808130"/>
              <a:gd name="connsiteY1" fmla="*/ 429 h 6245986"/>
              <a:gd name="connsiteX2" fmla="*/ 5252261 w 8808130"/>
              <a:gd name="connsiteY2" fmla="*/ 6245986 h 6245986"/>
              <a:gd name="connsiteX3" fmla="*/ 0 w 8808130"/>
              <a:gd name="connsiteY3" fmla="*/ 5197116 h 6245986"/>
              <a:gd name="connsiteX4" fmla="*/ 0 w 8808130"/>
              <a:gd name="connsiteY4" fmla="*/ 0 h 6245986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0 w 8808130"/>
              <a:gd name="connsiteY3" fmla="*/ 5197116 h 6066731"/>
              <a:gd name="connsiteX4" fmla="*/ 0 w 8808130"/>
              <a:gd name="connsiteY4" fmla="*/ 0 h 6066731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8535 w 8808130"/>
              <a:gd name="connsiteY3" fmla="*/ 4804462 h 6066731"/>
              <a:gd name="connsiteX4" fmla="*/ 0 w 8808130"/>
              <a:gd name="connsiteY4" fmla="*/ 0 h 606673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4804462 h 6194771"/>
              <a:gd name="connsiteX4" fmla="*/ 0 w 8808130"/>
              <a:gd name="connsiteY4" fmla="*/ 0 h 619477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5032032 h 6194771"/>
              <a:gd name="connsiteX4" fmla="*/ 0 w 8808130"/>
              <a:gd name="connsiteY4" fmla="*/ 0 h 61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8130" h="6194771">
                <a:moveTo>
                  <a:pt x="0" y="0"/>
                </a:moveTo>
                <a:lnTo>
                  <a:pt x="8808130" y="429"/>
                </a:lnTo>
                <a:lnTo>
                  <a:pt x="4501098" y="6194771"/>
                </a:lnTo>
                <a:lnTo>
                  <a:pt x="8535" y="5032032"/>
                </a:lnTo>
                <a:lnTo>
                  <a:pt x="0" y="0"/>
                </a:lnTo>
                <a:close/>
              </a:path>
            </a:pathLst>
          </a:custGeom>
          <a:pattFill prst="narHorz">
            <a:fgClr>
              <a:schemeClr val="tx2">
                <a:lumMod val="20000"/>
                <a:lumOff val="80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6"/>
          <p:cNvSpPr/>
          <p:nvPr userDrawn="1"/>
        </p:nvSpPr>
        <p:spPr>
          <a:xfrm>
            <a:off x="-19277" y="-27384"/>
            <a:ext cx="8858328" cy="6480720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17071 w 8210614"/>
              <a:gd name="connsiteY3" fmla="*/ 5461723 h 6245986"/>
              <a:gd name="connsiteX4" fmla="*/ 0 w 8210614"/>
              <a:gd name="connsiteY4" fmla="*/ 0 h 6245986"/>
              <a:gd name="connsiteX0" fmla="*/ 1245 w 8211859"/>
              <a:gd name="connsiteY0" fmla="*/ 0 h 6245986"/>
              <a:gd name="connsiteX1" fmla="*/ 8211859 w 8211859"/>
              <a:gd name="connsiteY1" fmla="*/ 8965 h 6245986"/>
              <a:gd name="connsiteX2" fmla="*/ 5253506 w 8211859"/>
              <a:gd name="connsiteY2" fmla="*/ 6245986 h 6245986"/>
              <a:gd name="connsiteX3" fmla="*/ 1696 w 8211859"/>
              <a:gd name="connsiteY3" fmla="*/ 5453187 h 6245986"/>
              <a:gd name="connsiteX4" fmla="*/ 1245 w 8211859"/>
              <a:gd name="connsiteY4" fmla="*/ 0 h 62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1859" h="6245986">
                <a:moveTo>
                  <a:pt x="1245" y="0"/>
                </a:moveTo>
                <a:lnTo>
                  <a:pt x="8211859" y="8965"/>
                </a:lnTo>
                <a:lnTo>
                  <a:pt x="5253506" y="6245986"/>
                </a:lnTo>
                <a:lnTo>
                  <a:pt x="1696" y="5453187"/>
                </a:lnTo>
                <a:cubicBezTo>
                  <a:pt x="-3994" y="3632613"/>
                  <a:pt x="6935" y="1820574"/>
                  <a:pt x="1245" y="0"/>
                </a:cubicBezTo>
                <a:close/>
              </a:path>
            </a:pathLst>
          </a:custGeom>
          <a:pattFill prst="dkDn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" y="6230743"/>
            <a:ext cx="1915345" cy="366609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342107" y="6599682"/>
            <a:ext cx="3385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Copyright © 2017 </a:t>
            </a:r>
            <a:r>
              <a:rPr kumimoji="0" lang="en-US" altLang="ko-KR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Bizentro</a:t>
            </a:r>
            <a:r>
              <a:rPr kumimoji="0" lang="en-US" altLang="ko-KR" sz="8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Co., Ltd.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51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37350" y="6453336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A74926A-90AC-45F0-853D-A76D79E8E8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26083" y="740693"/>
            <a:ext cx="7488832" cy="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8"/>
          <p:cNvSpPr/>
          <p:nvPr userDrawn="1"/>
        </p:nvSpPr>
        <p:spPr>
          <a:xfrm>
            <a:off x="7246327" y="-8468"/>
            <a:ext cx="2655326" cy="802846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3998"/>
              <a:gd name="connsiteY0" fmla="*/ 0 h 740693"/>
              <a:gd name="connsiteX1" fmla="*/ 2646363 w 2653998"/>
              <a:gd name="connsiteY1" fmla="*/ 0 h 740693"/>
              <a:gd name="connsiteX2" fmla="*/ 2653998 w 2653998"/>
              <a:gd name="connsiteY2" fmla="*/ 603695 h 740693"/>
              <a:gd name="connsiteX3" fmla="*/ 584200 w 2653998"/>
              <a:gd name="connsiteY3" fmla="*/ 740693 h 740693"/>
              <a:gd name="connsiteX4" fmla="*/ 0 w 2653998"/>
              <a:gd name="connsiteY4" fmla="*/ 0 h 740693"/>
              <a:gd name="connsiteX0" fmla="*/ 0 w 2525542"/>
              <a:gd name="connsiteY0" fmla="*/ 0 h 748188"/>
              <a:gd name="connsiteX1" fmla="*/ 2517907 w 2525542"/>
              <a:gd name="connsiteY1" fmla="*/ 7495 h 748188"/>
              <a:gd name="connsiteX2" fmla="*/ 2525542 w 2525542"/>
              <a:gd name="connsiteY2" fmla="*/ 611190 h 748188"/>
              <a:gd name="connsiteX3" fmla="*/ 455744 w 2525542"/>
              <a:gd name="connsiteY3" fmla="*/ 748188 h 748188"/>
              <a:gd name="connsiteX4" fmla="*/ 0 w 2525542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5872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2874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10713"/>
              <a:gd name="connsiteX1" fmla="*/ 2517907 w 2517907"/>
              <a:gd name="connsiteY1" fmla="*/ 7495 h 710713"/>
              <a:gd name="connsiteX2" fmla="*/ 2517513 w 2517907"/>
              <a:gd name="connsiteY2" fmla="*/ 528744 h 710713"/>
              <a:gd name="connsiteX3" fmla="*/ 495886 w 2517907"/>
              <a:gd name="connsiteY3" fmla="*/ 710713 h 710713"/>
              <a:gd name="connsiteX4" fmla="*/ 0 w 2517907"/>
              <a:gd name="connsiteY4" fmla="*/ 0 h 7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907" h="710713">
                <a:moveTo>
                  <a:pt x="0" y="0"/>
                </a:moveTo>
                <a:lnTo>
                  <a:pt x="2517907" y="7495"/>
                </a:lnTo>
                <a:cubicBezTo>
                  <a:pt x="2517776" y="191238"/>
                  <a:pt x="2517644" y="345001"/>
                  <a:pt x="2517513" y="528744"/>
                </a:cubicBezTo>
                <a:lnTo>
                  <a:pt x="495886" y="7107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bg1">
                <a:lumMod val="85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8"/>
          <p:cNvSpPr/>
          <p:nvPr userDrawn="1"/>
        </p:nvSpPr>
        <p:spPr>
          <a:xfrm>
            <a:off x="7254875" y="0"/>
            <a:ext cx="2646363" cy="698605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6363" h="740693">
                <a:moveTo>
                  <a:pt x="0" y="0"/>
                </a:moveTo>
                <a:lnTo>
                  <a:pt x="2646363" y="0"/>
                </a:lnTo>
                <a:lnTo>
                  <a:pt x="2646363" y="630626"/>
                </a:lnTo>
                <a:lnTo>
                  <a:pt x="584200" y="74069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9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7932" y="-19544"/>
            <a:ext cx="9919170" cy="6750432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808130"/>
              <a:gd name="connsiteY0" fmla="*/ 0 h 6245986"/>
              <a:gd name="connsiteX1" fmla="*/ 8808130 w 8808130"/>
              <a:gd name="connsiteY1" fmla="*/ 429 h 6245986"/>
              <a:gd name="connsiteX2" fmla="*/ 5252261 w 8808130"/>
              <a:gd name="connsiteY2" fmla="*/ 6245986 h 6245986"/>
              <a:gd name="connsiteX3" fmla="*/ 0 w 8808130"/>
              <a:gd name="connsiteY3" fmla="*/ 5197116 h 6245986"/>
              <a:gd name="connsiteX4" fmla="*/ 0 w 8808130"/>
              <a:gd name="connsiteY4" fmla="*/ 0 h 6245986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0 w 8808130"/>
              <a:gd name="connsiteY3" fmla="*/ 5197116 h 6066731"/>
              <a:gd name="connsiteX4" fmla="*/ 0 w 8808130"/>
              <a:gd name="connsiteY4" fmla="*/ 0 h 6066731"/>
              <a:gd name="connsiteX0" fmla="*/ 0 w 8808130"/>
              <a:gd name="connsiteY0" fmla="*/ 0 h 6066731"/>
              <a:gd name="connsiteX1" fmla="*/ 8808130 w 8808130"/>
              <a:gd name="connsiteY1" fmla="*/ 429 h 6066731"/>
              <a:gd name="connsiteX2" fmla="*/ 4355987 w 8808130"/>
              <a:gd name="connsiteY2" fmla="*/ 6066731 h 6066731"/>
              <a:gd name="connsiteX3" fmla="*/ 8535 w 8808130"/>
              <a:gd name="connsiteY3" fmla="*/ 4804462 h 6066731"/>
              <a:gd name="connsiteX4" fmla="*/ 0 w 8808130"/>
              <a:gd name="connsiteY4" fmla="*/ 0 h 606673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4804462 h 6194771"/>
              <a:gd name="connsiteX4" fmla="*/ 0 w 8808130"/>
              <a:gd name="connsiteY4" fmla="*/ 0 h 6194771"/>
              <a:gd name="connsiteX0" fmla="*/ 0 w 8808130"/>
              <a:gd name="connsiteY0" fmla="*/ 0 h 6194771"/>
              <a:gd name="connsiteX1" fmla="*/ 8808130 w 8808130"/>
              <a:gd name="connsiteY1" fmla="*/ 429 h 6194771"/>
              <a:gd name="connsiteX2" fmla="*/ 4501098 w 8808130"/>
              <a:gd name="connsiteY2" fmla="*/ 6194771 h 6194771"/>
              <a:gd name="connsiteX3" fmla="*/ 8535 w 8808130"/>
              <a:gd name="connsiteY3" fmla="*/ 5032032 h 6194771"/>
              <a:gd name="connsiteX4" fmla="*/ 0 w 8808130"/>
              <a:gd name="connsiteY4" fmla="*/ 0 h 6194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08130" h="6194771">
                <a:moveTo>
                  <a:pt x="0" y="0"/>
                </a:moveTo>
                <a:lnTo>
                  <a:pt x="8808130" y="429"/>
                </a:lnTo>
                <a:lnTo>
                  <a:pt x="4501098" y="6194771"/>
                </a:lnTo>
                <a:lnTo>
                  <a:pt x="8535" y="5032032"/>
                </a:lnTo>
                <a:lnTo>
                  <a:pt x="0" y="0"/>
                </a:lnTo>
                <a:close/>
              </a:path>
            </a:pathLst>
          </a:custGeom>
          <a:pattFill prst="narHorz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6"/>
          <p:cNvSpPr/>
          <p:nvPr userDrawn="1"/>
        </p:nvSpPr>
        <p:spPr>
          <a:xfrm>
            <a:off x="-19277" y="-27384"/>
            <a:ext cx="8858328" cy="6480720"/>
          </a:xfrm>
          <a:custGeom>
            <a:avLst/>
            <a:gdLst>
              <a:gd name="connsiteX0" fmla="*/ 0 w 6390779"/>
              <a:gd name="connsiteY0" fmla="*/ 0 h 6165304"/>
              <a:gd name="connsiteX1" fmla="*/ 6390779 w 6390779"/>
              <a:gd name="connsiteY1" fmla="*/ 0 h 6165304"/>
              <a:gd name="connsiteX2" fmla="*/ 6390779 w 6390779"/>
              <a:gd name="connsiteY2" fmla="*/ 6165304 h 6165304"/>
              <a:gd name="connsiteX3" fmla="*/ 0 w 6390779"/>
              <a:gd name="connsiteY3" fmla="*/ 6165304 h 6165304"/>
              <a:gd name="connsiteX4" fmla="*/ 0 w 6390779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6165304 h 6165304"/>
              <a:gd name="connsiteX4" fmla="*/ 0 w 8210614"/>
              <a:gd name="connsiteY4" fmla="*/ 0 h 6165304"/>
              <a:gd name="connsiteX0" fmla="*/ 0 w 8210614"/>
              <a:gd name="connsiteY0" fmla="*/ 0 h 6165304"/>
              <a:gd name="connsiteX1" fmla="*/ 8210614 w 8210614"/>
              <a:gd name="connsiteY1" fmla="*/ 8965 h 6165304"/>
              <a:gd name="connsiteX2" fmla="*/ 6390779 w 8210614"/>
              <a:gd name="connsiteY2" fmla="*/ 6165304 h 6165304"/>
              <a:gd name="connsiteX3" fmla="*/ 0 w 8210614"/>
              <a:gd name="connsiteY3" fmla="*/ 5197116 h 6165304"/>
              <a:gd name="connsiteX4" fmla="*/ 0 w 8210614"/>
              <a:gd name="connsiteY4" fmla="*/ 0 h 6165304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0 w 8210614"/>
              <a:gd name="connsiteY3" fmla="*/ 5197116 h 6245986"/>
              <a:gd name="connsiteX4" fmla="*/ 0 w 8210614"/>
              <a:gd name="connsiteY4" fmla="*/ 0 h 6245986"/>
              <a:gd name="connsiteX0" fmla="*/ 0 w 8210614"/>
              <a:gd name="connsiteY0" fmla="*/ 0 h 6245986"/>
              <a:gd name="connsiteX1" fmla="*/ 8210614 w 8210614"/>
              <a:gd name="connsiteY1" fmla="*/ 8965 h 6245986"/>
              <a:gd name="connsiteX2" fmla="*/ 5252261 w 8210614"/>
              <a:gd name="connsiteY2" fmla="*/ 6245986 h 6245986"/>
              <a:gd name="connsiteX3" fmla="*/ 17071 w 8210614"/>
              <a:gd name="connsiteY3" fmla="*/ 5461723 h 6245986"/>
              <a:gd name="connsiteX4" fmla="*/ 0 w 8210614"/>
              <a:gd name="connsiteY4" fmla="*/ 0 h 6245986"/>
              <a:gd name="connsiteX0" fmla="*/ 1245 w 8211859"/>
              <a:gd name="connsiteY0" fmla="*/ 0 h 6245986"/>
              <a:gd name="connsiteX1" fmla="*/ 8211859 w 8211859"/>
              <a:gd name="connsiteY1" fmla="*/ 8965 h 6245986"/>
              <a:gd name="connsiteX2" fmla="*/ 5253506 w 8211859"/>
              <a:gd name="connsiteY2" fmla="*/ 6245986 h 6245986"/>
              <a:gd name="connsiteX3" fmla="*/ 1696 w 8211859"/>
              <a:gd name="connsiteY3" fmla="*/ 5453187 h 6245986"/>
              <a:gd name="connsiteX4" fmla="*/ 1245 w 8211859"/>
              <a:gd name="connsiteY4" fmla="*/ 0 h 624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1859" h="6245986">
                <a:moveTo>
                  <a:pt x="1245" y="0"/>
                </a:moveTo>
                <a:lnTo>
                  <a:pt x="8211859" y="8965"/>
                </a:lnTo>
                <a:lnTo>
                  <a:pt x="5253506" y="6245986"/>
                </a:lnTo>
                <a:lnTo>
                  <a:pt x="1696" y="5453187"/>
                </a:lnTo>
                <a:cubicBezTo>
                  <a:pt x="-3994" y="3632613"/>
                  <a:pt x="6935" y="1820574"/>
                  <a:pt x="1245" y="0"/>
                </a:cubicBezTo>
                <a:close/>
              </a:path>
            </a:pathLst>
          </a:cu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6" y="6230743"/>
            <a:ext cx="1915345" cy="366609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42107" y="6599682"/>
            <a:ext cx="3385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latinLnBrk="0" hangingPunct="0"/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Copyright © 2017 </a:t>
            </a:r>
            <a:r>
              <a:rPr kumimoji="0" lang="en-US" altLang="ko-KR" sz="8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Bizentro</a:t>
            </a:r>
            <a:r>
              <a:rPr kumimoji="0" lang="en-US" altLang="ko-KR" sz="800" baseline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dobe 고딕 Std B" pitchFamily="34" charset="-127"/>
                <a:cs typeface="Arial" panose="020B0604020202020204" pitchFamily="34" charset="0"/>
              </a:rPr>
              <a:t>Co., Ltd. All rights reserved 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462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8"/>
          <p:cNvSpPr/>
          <p:nvPr userDrawn="1"/>
        </p:nvSpPr>
        <p:spPr>
          <a:xfrm>
            <a:off x="7246327" y="-8468"/>
            <a:ext cx="2655326" cy="802846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3998"/>
              <a:gd name="connsiteY0" fmla="*/ 0 h 740693"/>
              <a:gd name="connsiteX1" fmla="*/ 2646363 w 2653998"/>
              <a:gd name="connsiteY1" fmla="*/ 0 h 740693"/>
              <a:gd name="connsiteX2" fmla="*/ 2653998 w 2653998"/>
              <a:gd name="connsiteY2" fmla="*/ 603695 h 740693"/>
              <a:gd name="connsiteX3" fmla="*/ 584200 w 2653998"/>
              <a:gd name="connsiteY3" fmla="*/ 740693 h 740693"/>
              <a:gd name="connsiteX4" fmla="*/ 0 w 2653998"/>
              <a:gd name="connsiteY4" fmla="*/ 0 h 740693"/>
              <a:gd name="connsiteX0" fmla="*/ 0 w 2525542"/>
              <a:gd name="connsiteY0" fmla="*/ 0 h 748188"/>
              <a:gd name="connsiteX1" fmla="*/ 2517907 w 2525542"/>
              <a:gd name="connsiteY1" fmla="*/ 7495 h 748188"/>
              <a:gd name="connsiteX2" fmla="*/ 2525542 w 2525542"/>
              <a:gd name="connsiteY2" fmla="*/ 611190 h 748188"/>
              <a:gd name="connsiteX3" fmla="*/ 455744 w 2525542"/>
              <a:gd name="connsiteY3" fmla="*/ 748188 h 748188"/>
              <a:gd name="connsiteX4" fmla="*/ 0 w 2525542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5872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48188"/>
              <a:gd name="connsiteX1" fmla="*/ 2517907 w 2517907"/>
              <a:gd name="connsiteY1" fmla="*/ 7495 h 748188"/>
              <a:gd name="connsiteX2" fmla="*/ 2517513 w 2517907"/>
              <a:gd name="connsiteY2" fmla="*/ 528744 h 748188"/>
              <a:gd name="connsiteX3" fmla="*/ 455744 w 2517907"/>
              <a:gd name="connsiteY3" fmla="*/ 748188 h 748188"/>
              <a:gd name="connsiteX4" fmla="*/ 0 w 2517907"/>
              <a:gd name="connsiteY4" fmla="*/ 0 h 748188"/>
              <a:gd name="connsiteX0" fmla="*/ 0 w 2517907"/>
              <a:gd name="connsiteY0" fmla="*/ 0 h 710713"/>
              <a:gd name="connsiteX1" fmla="*/ 2517907 w 2517907"/>
              <a:gd name="connsiteY1" fmla="*/ 7495 h 710713"/>
              <a:gd name="connsiteX2" fmla="*/ 2517513 w 2517907"/>
              <a:gd name="connsiteY2" fmla="*/ 528744 h 710713"/>
              <a:gd name="connsiteX3" fmla="*/ 495886 w 2517907"/>
              <a:gd name="connsiteY3" fmla="*/ 710713 h 710713"/>
              <a:gd name="connsiteX4" fmla="*/ 0 w 2517907"/>
              <a:gd name="connsiteY4" fmla="*/ 0 h 7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7907" h="710713">
                <a:moveTo>
                  <a:pt x="0" y="0"/>
                </a:moveTo>
                <a:lnTo>
                  <a:pt x="2517907" y="7495"/>
                </a:lnTo>
                <a:cubicBezTo>
                  <a:pt x="2517776" y="191238"/>
                  <a:pt x="2517644" y="345001"/>
                  <a:pt x="2517513" y="528744"/>
                </a:cubicBezTo>
                <a:lnTo>
                  <a:pt x="495886" y="7107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004A82"/>
            </a:fgClr>
            <a:bgClr>
              <a:srgbClr val="00206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6125" y="6356350"/>
            <a:ext cx="2309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F0BC4-EA75-463E-973F-71AB8ABE745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98091" y="740693"/>
            <a:ext cx="7344816" cy="0"/>
          </a:xfrm>
          <a:prstGeom prst="line">
            <a:avLst/>
          </a:prstGeom>
          <a:ln w="63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7246408" y="0"/>
            <a:ext cx="2654830" cy="698605"/>
          </a:xfrm>
          <a:custGeom>
            <a:avLst/>
            <a:gdLst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740693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46363"/>
              <a:gd name="connsiteY0" fmla="*/ 0 h 740693"/>
              <a:gd name="connsiteX1" fmla="*/ 2646363 w 2646363"/>
              <a:gd name="connsiteY1" fmla="*/ 0 h 740693"/>
              <a:gd name="connsiteX2" fmla="*/ 2646363 w 2646363"/>
              <a:gd name="connsiteY2" fmla="*/ 630626 h 740693"/>
              <a:gd name="connsiteX3" fmla="*/ 584200 w 2646363"/>
              <a:gd name="connsiteY3" fmla="*/ 740693 h 740693"/>
              <a:gd name="connsiteX4" fmla="*/ 0 w 2646363"/>
              <a:gd name="connsiteY4" fmla="*/ 0 h 740693"/>
              <a:gd name="connsiteX0" fmla="*/ 0 w 2654830"/>
              <a:gd name="connsiteY0" fmla="*/ 0 h 740693"/>
              <a:gd name="connsiteX1" fmla="*/ 2654830 w 2654830"/>
              <a:gd name="connsiteY1" fmla="*/ 0 h 740693"/>
              <a:gd name="connsiteX2" fmla="*/ 2654830 w 2654830"/>
              <a:gd name="connsiteY2" fmla="*/ 630626 h 740693"/>
              <a:gd name="connsiteX3" fmla="*/ 592667 w 2654830"/>
              <a:gd name="connsiteY3" fmla="*/ 740693 h 740693"/>
              <a:gd name="connsiteX4" fmla="*/ 0 w 2654830"/>
              <a:gd name="connsiteY4" fmla="*/ 0 h 74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4830" h="740693">
                <a:moveTo>
                  <a:pt x="0" y="0"/>
                </a:moveTo>
                <a:lnTo>
                  <a:pt x="2654830" y="0"/>
                </a:lnTo>
                <a:lnTo>
                  <a:pt x="2654830" y="630626"/>
                </a:lnTo>
                <a:lnTo>
                  <a:pt x="592667" y="74069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tx2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63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59998" y="540000"/>
            <a:ext cx="5832000" cy="684000"/>
          </a:xfrm>
          <a:prstGeom prst="rect">
            <a:avLst/>
          </a:prstGeom>
          <a:noFill/>
        </p:spPr>
        <p:txBody>
          <a:bodyPr wrap="square" tIns="90000" bIns="90000" rtlCol="0" anchor="ctr">
            <a:no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 연습 과제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윈도우 탐색기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60000" y="3600000"/>
            <a:ext cx="324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0000" y="3168000"/>
            <a:ext cx="1440000" cy="432000"/>
          </a:xfrm>
          <a:prstGeom prst="rect">
            <a:avLst/>
          </a:prstGeom>
          <a:noFill/>
        </p:spPr>
        <p:txBody>
          <a:bodyPr wrap="square" tIns="90000" bIns="90000" rtlCol="0" anchor="ctr">
            <a:no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2024-09-09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EDBE6BF-78AD-91E1-B844-8FA1F04E8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67732"/>
              </p:ext>
            </p:extLst>
          </p:nvPr>
        </p:nvGraphicFramePr>
        <p:xfrm>
          <a:off x="360000" y="3780000"/>
          <a:ext cx="3240000" cy="14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05716786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21237901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기술연구소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1006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최재경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6402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129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</a:t>
                      </a:r>
                      <a:r>
                        <a:rPr lang="en-US" altLang="ko-KR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highlight>
                            <a:srgbClr val="FF00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대외비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200" b="1" dirty="0">
                          <a:solidFill>
                            <a:srgbClr val="8DDCF8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극비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44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과제 목표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및 디렉토리 다루는 방법 이해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84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예시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8E3C2A8-BB30-7D3D-AEC0-A88F2B1E4FF9}"/>
              </a:ext>
            </a:extLst>
          </p:cNvPr>
          <p:cNvGrpSpPr/>
          <p:nvPr/>
        </p:nvGrpSpPr>
        <p:grpSpPr>
          <a:xfrm>
            <a:off x="360000" y="1080000"/>
            <a:ext cx="7200000" cy="3960000"/>
            <a:chOff x="360000" y="719997"/>
            <a:chExt cx="7200000" cy="39600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A40681-0C36-E792-343A-6E9F76460E28}"/>
                </a:ext>
              </a:extLst>
            </p:cNvPr>
            <p:cNvSpPr/>
            <p:nvPr/>
          </p:nvSpPr>
          <p:spPr>
            <a:xfrm>
              <a:off x="360000" y="719997"/>
              <a:ext cx="7200000" cy="39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3835906-BC7E-4ED9-255A-980B6C956172}"/>
                </a:ext>
              </a:extLst>
            </p:cNvPr>
            <p:cNvSpPr/>
            <p:nvPr/>
          </p:nvSpPr>
          <p:spPr>
            <a:xfrm>
              <a:off x="540001" y="900000"/>
              <a:ext cx="90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경로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F9312FF-6D28-1364-F0EB-9B1C5521EA04}"/>
                </a:ext>
              </a:extLst>
            </p:cNvPr>
            <p:cNvSpPr>
              <a:spLocks/>
            </p:cNvSpPr>
            <p:nvPr/>
          </p:nvSpPr>
          <p:spPr>
            <a:xfrm>
              <a:off x="1620002" y="900000"/>
              <a:ext cx="4680072" cy="360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I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1F2A3A3-B120-BC6B-315F-F9EE398A0BE3}"/>
                </a:ext>
              </a:extLst>
            </p:cNvPr>
            <p:cNvSpPr/>
            <p:nvPr/>
          </p:nvSpPr>
          <p:spPr>
            <a:xfrm>
              <a:off x="6480037" y="900000"/>
              <a:ext cx="90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탐색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F3B68C6-E51F-58F0-77F2-8CB7D631B853}"/>
                </a:ext>
              </a:extLst>
            </p:cNvPr>
            <p:cNvSpPr/>
            <p:nvPr/>
          </p:nvSpPr>
          <p:spPr>
            <a:xfrm>
              <a:off x="540059" y="2520000"/>
              <a:ext cx="6839978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9167618-05AE-C667-C6FD-0657BBF518CB}"/>
                </a:ext>
              </a:extLst>
            </p:cNvPr>
            <p:cNvSpPr/>
            <p:nvPr/>
          </p:nvSpPr>
          <p:spPr>
            <a:xfrm>
              <a:off x="540000" y="1440000"/>
              <a:ext cx="4319891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이름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6F8F3A6-46D6-71AB-659D-20DD6CCEEDD2}"/>
                </a:ext>
              </a:extLst>
            </p:cNvPr>
            <p:cNvSpPr/>
            <p:nvPr/>
          </p:nvSpPr>
          <p:spPr>
            <a:xfrm>
              <a:off x="4859950" y="1440000"/>
              <a:ext cx="108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유형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BB81B24-BE2D-F696-D951-293AAD4C5C86}"/>
                </a:ext>
              </a:extLst>
            </p:cNvPr>
            <p:cNvSpPr/>
            <p:nvPr/>
          </p:nvSpPr>
          <p:spPr>
            <a:xfrm>
              <a:off x="5939979" y="1440000"/>
              <a:ext cx="144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용량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ED54DCB-1E3F-16D2-FA23-8AA85CC3D550}"/>
                </a:ext>
              </a:extLst>
            </p:cNvPr>
            <p:cNvSpPr/>
            <p:nvPr/>
          </p:nvSpPr>
          <p:spPr>
            <a:xfrm>
              <a:off x="540000" y="1800000"/>
              <a:ext cx="4319891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자식 디렉토리 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45171F3-75EF-C0D1-BD0F-5C3364BD4937}"/>
                </a:ext>
              </a:extLst>
            </p:cNvPr>
            <p:cNvSpPr/>
            <p:nvPr/>
          </p:nvSpPr>
          <p:spPr>
            <a:xfrm>
              <a:off x="4859892" y="1800000"/>
              <a:ext cx="108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디렉토리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CF134C7-75C2-5985-DC9C-630670091E01}"/>
                </a:ext>
              </a:extLst>
            </p:cNvPr>
            <p:cNvSpPr/>
            <p:nvPr/>
          </p:nvSpPr>
          <p:spPr>
            <a:xfrm>
              <a:off x="5940037" y="1800000"/>
              <a:ext cx="1439942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E469612-8505-F380-85F3-83D15828D91A}"/>
                </a:ext>
              </a:extLst>
            </p:cNvPr>
            <p:cNvSpPr/>
            <p:nvPr/>
          </p:nvSpPr>
          <p:spPr>
            <a:xfrm>
              <a:off x="540000" y="2160000"/>
              <a:ext cx="4319891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자식 디렉토리 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0E9283-CD20-D5E5-FA3F-57C05A5FFB49}"/>
                </a:ext>
              </a:extLst>
            </p:cNvPr>
            <p:cNvSpPr/>
            <p:nvPr/>
          </p:nvSpPr>
          <p:spPr>
            <a:xfrm>
              <a:off x="4859892" y="2160000"/>
              <a:ext cx="108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디렉토리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157AAC9-E7A8-59E6-09E6-68D9E25B731D}"/>
                </a:ext>
              </a:extLst>
            </p:cNvPr>
            <p:cNvSpPr/>
            <p:nvPr/>
          </p:nvSpPr>
          <p:spPr>
            <a:xfrm>
              <a:off x="5940037" y="2160000"/>
              <a:ext cx="1439942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-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A8EC115-164E-1728-AED7-B249AF14A1D7}"/>
                </a:ext>
              </a:extLst>
            </p:cNvPr>
            <p:cNvSpPr/>
            <p:nvPr/>
          </p:nvSpPr>
          <p:spPr>
            <a:xfrm>
              <a:off x="540000" y="2520000"/>
              <a:ext cx="4319891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자식 파일 이름 </a:t>
              </a:r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4037467-7C4F-FB62-ADF4-20D4EA3B5119}"/>
                </a:ext>
              </a:extLst>
            </p:cNvPr>
            <p:cNvSpPr/>
            <p:nvPr/>
          </p:nvSpPr>
          <p:spPr>
            <a:xfrm>
              <a:off x="4859892" y="2520000"/>
              <a:ext cx="108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파일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0741028-0BE5-8CA4-FD40-96EB31860FAF}"/>
                </a:ext>
              </a:extLst>
            </p:cNvPr>
            <p:cNvSpPr/>
            <p:nvPr/>
          </p:nvSpPr>
          <p:spPr>
            <a:xfrm>
              <a:off x="5940037" y="2520000"/>
              <a:ext cx="1439942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00,000kb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962E963-A220-462D-2222-CFFD1F69E2AF}"/>
                </a:ext>
              </a:extLst>
            </p:cNvPr>
            <p:cNvSpPr/>
            <p:nvPr/>
          </p:nvSpPr>
          <p:spPr>
            <a:xfrm>
              <a:off x="540001" y="4140000"/>
              <a:ext cx="90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6B396CD-290B-0A0D-094A-CB4BDFA52C0A}"/>
                </a:ext>
              </a:extLst>
            </p:cNvPr>
            <p:cNvSpPr/>
            <p:nvPr/>
          </p:nvSpPr>
          <p:spPr>
            <a:xfrm>
              <a:off x="2699945" y="4139998"/>
              <a:ext cx="90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E596351-F67F-6D5F-A44C-BFA435E4632B}"/>
                </a:ext>
              </a:extLst>
            </p:cNvPr>
            <p:cNvSpPr/>
            <p:nvPr/>
          </p:nvSpPr>
          <p:spPr>
            <a:xfrm>
              <a:off x="1620002" y="4139998"/>
              <a:ext cx="90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06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기능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특정 디렉토리 경로의 파일 및 디렉토리 목록을 보여주는 화면</a:t>
            </a:r>
            <a:endParaRPr lang="en-US" altLang="ko-KR" sz="1600" dirty="0">
              <a:highlight>
                <a:srgbClr val="FFFF00"/>
              </a:highligh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경로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디렉토리 옆 텍스트박스에 디렉토리 경로 입력 후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탐색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눌러 목록 표시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([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엔터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키로도 할 수 있으면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 없어도 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그리드는 탐색 대상 디렉토리의 파일 및 디렉토리 정보 표시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가능하다면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자식 디렉토리 더블클릭 시 자식 디렉토리 기준으로 </a:t>
            </a:r>
            <a:r>
              <a:rPr lang="ko-KR" altLang="en-US" sz="1600" dirty="0" err="1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새로고침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 해보기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하단 버튼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(3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탐색기의 주요 기능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[ &lt; ]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현재 디렉토리 이전에 탐색된 디렉토리 탐색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있다면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)-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큐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[ &gt; ]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현재 디렉토리 이후에 탐색된 디렉토리 탐색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있다면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- [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↑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] : 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현재 디렉토리의 상위 디렉토리 탐색 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루트가 아니면 반드시 있음</a:t>
            </a:r>
            <a:r>
              <a:rPr lang="en-US" altLang="ko-KR" sz="1600" dirty="0">
                <a:highlight>
                  <a:srgbClr val="FFFF00"/>
                </a:highlight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44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 txBox="1">
            <a:spLocks noChangeArrowheads="1"/>
          </p:cNvSpPr>
          <p:nvPr/>
        </p:nvSpPr>
        <p:spPr>
          <a:xfrm>
            <a:off x="144000" y="162000"/>
            <a:ext cx="7920000" cy="576000"/>
          </a:xfrm>
          <a:prstGeom prst="rect">
            <a:avLst/>
          </a:prstGeom>
          <a:noFill/>
          <a:ln/>
        </p:spPr>
        <p:txBody>
          <a:bodyPr vert="horz" lIns="91440" tIns="90000" rIns="91440" bIns="9000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/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52D0058-1900-446C-9562-B1A516AB4A22}"/>
              </a:ext>
            </a:extLst>
          </p:cNvPr>
          <p:cNvSpPr/>
          <p:nvPr/>
        </p:nvSpPr>
        <p:spPr>
          <a:xfrm>
            <a:off x="144000" y="918000"/>
            <a:ext cx="9612000" cy="576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ko-KR" sz="1000" b="1" dirty="0">
              <a:solidFill>
                <a:schemeClr val="tx1"/>
              </a:solidFill>
              <a:latin typeface="맑은 고딕 (본문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50433-D094-04DF-AC53-C2C3DB8766F4}"/>
              </a:ext>
            </a:extLst>
          </p:cNvPr>
          <p:cNvSpPr txBox="1"/>
          <p:nvPr/>
        </p:nvSpPr>
        <p:spPr>
          <a:xfrm>
            <a:off x="288619" y="918000"/>
            <a:ext cx="9324000" cy="57600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Windows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탐색기를 보고 어떻게 기능을 만들지 구상하기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 탐색은 탐색 기록을 어떤 방식으로 유지할지 개념이 잡혀야 구현 가능</a:t>
            </a:r>
            <a:b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머리 아프면 안 해도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481942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11315</TotalTime>
  <Words>207</Words>
  <Application>Microsoft Office PowerPoint</Application>
  <PresentationFormat>사용자 지정</PresentationFormat>
  <Paragraphs>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5</vt:i4>
      </vt:variant>
    </vt:vector>
  </HeadingPairs>
  <TitlesOfParts>
    <vt:vector size="16" baseType="lpstr">
      <vt:lpstr>나눔고딕</vt:lpstr>
      <vt:lpstr>나눔고딕 ExtraBold</vt:lpstr>
      <vt:lpstr>맑은 고딕</vt:lpstr>
      <vt:lpstr>맑은 고딕 (본문)</vt:lpstr>
      <vt:lpstr>Arial</vt:lpstr>
      <vt:lpstr>1_디자인 사용자 지정</vt:lpstr>
      <vt:lpstr>디자인 사용자 지정</vt:lpstr>
      <vt:lpstr>2_디자인 사용자 지정</vt:lpstr>
      <vt:lpstr>3_디자인 사용자 지정</vt:lpstr>
      <vt:lpstr>4_디자인 사용자 지정</vt:lpstr>
      <vt:lpstr>5_디자인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hek</dc:creator>
  <cp:lastModifiedBy>유림 최</cp:lastModifiedBy>
  <cp:revision>986</cp:revision>
  <dcterms:created xsi:type="dcterms:W3CDTF">2014-02-21T00:44:32Z</dcterms:created>
  <dcterms:modified xsi:type="dcterms:W3CDTF">2024-09-11T08:19:14Z</dcterms:modified>
</cp:coreProperties>
</file>