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60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12"/>
  </p:notesMasterIdLst>
  <p:sldIdLst>
    <p:sldId id="263" r:id="rId7"/>
    <p:sldId id="381" r:id="rId8"/>
    <p:sldId id="386" r:id="rId9"/>
    <p:sldId id="385" r:id="rId10"/>
    <p:sldId id="390" r:id="rId11"/>
  </p:sldIdLst>
  <p:sldSz cx="990123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03C505D-8C10-46E1-A895-425646E8E293}">
          <p14:sldIdLst>
            <p14:sldId id="263"/>
            <p14:sldId id="381"/>
            <p14:sldId id="386"/>
            <p14:sldId id="385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002060"/>
    <a:srgbClr val="F7F6F3"/>
    <a:srgbClr val="8DDCF8"/>
    <a:srgbClr val="FFFFE5"/>
    <a:srgbClr val="FFFFCC"/>
    <a:srgbClr val="004A8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513" autoAdjust="0"/>
  </p:normalViewPr>
  <p:slideViewPr>
    <p:cSldViewPr>
      <p:cViewPr varScale="1">
        <p:scale>
          <a:sx n="90" d="100"/>
          <a:sy n="90" d="100"/>
        </p:scale>
        <p:origin x="1476" y="84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AFB3E-9661-4A67-BF70-28D91AEFFD51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9B3CE-F356-4B26-9369-2843493F3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1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4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5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2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8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8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2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29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8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74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72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13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16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50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09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68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0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18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37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00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69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79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41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7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983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176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27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7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88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97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307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95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75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804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6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642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52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24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0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393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59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018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549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36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82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970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856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466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6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68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721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794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54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52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07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82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2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4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7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A54B-C508-4B75-AC03-077B452E86B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901237" cy="570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07" y="5983318"/>
            <a:ext cx="2088232" cy="5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7932" y="-19544"/>
            <a:ext cx="9919170" cy="6750432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808130"/>
              <a:gd name="connsiteY0" fmla="*/ 0 h 6245986"/>
              <a:gd name="connsiteX1" fmla="*/ 8808130 w 8808130"/>
              <a:gd name="connsiteY1" fmla="*/ 429 h 6245986"/>
              <a:gd name="connsiteX2" fmla="*/ 5252261 w 8808130"/>
              <a:gd name="connsiteY2" fmla="*/ 6245986 h 6245986"/>
              <a:gd name="connsiteX3" fmla="*/ 0 w 8808130"/>
              <a:gd name="connsiteY3" fmla="*/ 5197116 h 6245986"/>
              <a:gd name="connsiteX4" fmla="*/ 0 w 8808130"/>
              <a:gd name="connsiteY4" fmla="*/ 0 h 6245986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0 w 8808130"/>
              <a:gd name="connsiteY3" fmla="*/ 5197116 h 6066731"/>
              <a:gd name="connsiteX4" fmla="*/ 0 w 8808130"/>
              <a:gd name="connsiteY4" fmla="*/ 0 h 6066731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8535 w 8808130"/>
              <a:gd name="connsiteY3" fmla="*/ 4804462 h 6066731"/>
              <a:gd name="connsiteX4" fmla="*/ 0 w 8808130"/>
              <a:gd name="connsiteY4" fmla="*/ 0 h 606673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4804462 h 6194771"/>
              <a:gd name="connsiteX4" fmla="*/ 0 w 8808130"/>
              <a:gd name="connsiteY4" fmla="*/ 0 h 619477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5032032 h 6194771"/>
              <a:gd name="connsiteX4" fmla="*/ 0 w 8808130"/>
              <a:gd name="connsiteY4" fmla="*/ 0 h 61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8130" h="6194771">
                <a:moveTo>
                  <a:pt x="0" y="0"/>
                </a:moveTo>
                <a:lnTo>
                  <a:pt x="8808130" y="429"/>
                </a:lnTo>
                <a:lnTo>
                  <a:pt x="4501098" y="6194771"/>
                </a:lnTo>
                <a:lnTo>
                  <a:pt x="8535" y="5032032"/>
                </a:lnTo>
                <a:lnTo>
                  <a:pt x="0" y="0"/>
                </a:lnTo>
                <a:close/>
              </a:path>
            </a:pathLst>
          </a:custGeom>
          <a:pattFill prst="narHorz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6"/>
          <p:cNvSpPr/>
          <p:nvPr userDrawn="1"/>
        </p:nvSpPr>
        <p:spPr>
          <a:xfrm>
            <a:off x="-19277" y="-27384"/>
            <a:ext cx="8858328" cy="6480720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17071 w 8210614"/>
              <a:gd name="connsiteY3" fmla="*/ 5461723 h 6245986"/>
              <a:gd name="connsiteX4" fmla="*/ 0 w 8210614"/>
              <a:gd name="connsiteY4" fmla="*/ 0 h 6245986"/>
              <a:gd name="connsiteX0" fmla="*/ 1245 w 8211859"/>
              <a:gd name="connsiteY0" fmla="*/ 0 h 6245986"/>
              <a:gd name="connsiteX1" fmla="*/ 8211859 w 8211859"/>
              <a:gd name="connsiteY1" fmla="*/ 8965 h 6245986"/>
              <a:gd name="connsiteX2" fmla="*/ 5253506 w 8211859"/>
              <a:gd name="connsiteY2" fmla="*/ 6245986 h 6245986"/>
              <a:gd name="connsiteX3" fmla="*/ 1696 w 8211859"/>
              <a:gd name="connsiteY3" fmla="*/ 5453187 h 6245986"/>
              <a:gd name="connsiteX4" fmla="*/ 1245 w 8211859"/>
              <a:gd name="connsiteY4" fmla="*/ 0 h 62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1859" h="6245986">
                <a:moveTo>
                  <a:pt x="1245" y="0"/>
                </a:moveTo>
                <a:lnTo>
                  <a:pt x="8211859" y="8965"/>
                </a:lnTo>
                <a:lnTo>
                  <a:pt x="5253506" y="6245986"/>
                </a:lnTo>
                <a:lnTo>
                  <a:pt x="1696" y="5453187"/>
                </a:lnTo>
                <a:cubicBezTo>
                  <a:pt x="-3994" y="3632613"/>
                  <a:pt x="6935" y="1820574"/>
                  <a:pt x="1245" y="0"/>
                </a:cubicBezTo>
                <a:close/>
              </a:path>
            </a:pathLst>
          </a:custGeom>
          <a:pattFill prst="dkDn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" y="6230743"/>
            <a:ext cx="1915345" cy="366609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342107" y="6599682"/>
            <a:ext cx="3385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Copyright © 2017 </a:t>
            </a:r>
            <a:r>
              <a:rPr kumimoji="0" lang="en-US" altLang="ko-KR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Bizentro</a:t>
            </a:r>
            <a:r>
              <a:rPr kumimoji="0" lang="en-US" altLang="ko-KR" sz="8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Co., Ltd. All rights reserved 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51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37350" y="6453336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74926A-90AC-45F0-853D-A76D79E8E8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26083" y="740693"/>
            <a:ext cx="7488832" cy="0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8"/>
          <p:cNvSpPr/>
          <p:nvPr userDrawn="1"/>
        </p:nvSpPr>
        <p:spPr>
          <a:xfrm>
            <a:off x="7246327" y="-8468"/>
            <a:ext cx="2655326" cy="802846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3998"/>
              <a:gd name="connsiteY0" fmla="*/ 0 h 740693"/>
              <a:gd name="connsiteX1" fmla="*/ 2646363 w 2653998"/>
              <a:gd name="connsiteY1" fmla="*/ 0 h 740693"/>
              <a:gd name="connsiteX2" fmla="*/ 2653998 w 2653998"/>
              <a:gd name="connsiteY2" fmla="*/ 603695 h 740693"/>
              <a:gd name="connsiteX3" fmla="*/ 584200 w 2653998"/>
              <a:gd name="connsiteY3" fmla="*/ 740693 h 740693"/>
              <a:gd name="connsiteX4" fmla="*/ 0 w 2653998"/>
              <a:gd name="connsiteY4" fmla="*/ 0 h 740693"/>
              <a:gd name="connsiteX0" fmla="*/ 0 w 2525542"/>
              <a:gd name="connsiteY0" fmla="*/ 0 h 748188"/>
              <a:gd name="connsiteX1" fmla="*/ 2517907 w 2525542"/>
              <a:gd name="connsiteY1" fmla="*/ 7495 h 748188"/>
              <a:gd name="connsiteX2" fmla="*/ 2525542 w 2525542"/>
              <a:gd name="connsiteY2" fmla="*/ 611190 h 748188"/>
              <a:gd name="connsiteX3" fmla="*/ 455744 w 2525542"/>
              <a:gd name="connsiteY3" fmla="*/ 748188 h 748188"/>
              <a:gd name="connsiteX4" fmla="*/ 0 w 2525542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5872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2874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10713"/>
              <a:gd name="connsiteX1" fmla="*/ 2517907 w 2517907"/>
              <a:gd name="connsiteY1" fmla="*/ 7495 h 710713"/>
              <a:gd name="connsiteX2" fmla="*/ 2517513 w 2517907"/>
              <a:gd name="connsiteY2" fmla="*/ 528744 h 710713"/>
              <a:gd name="connsiteX3" fmla="*/ 495886 w 2517907"/>
              <a:gd name="connsiteY3" fmla="*/ 710713 h 710713"/>
              <a:gd name="connsiteX4" fmla="*/ 0 w 2517907"/>
              <a:gd name="connsiteY4" fmla="*/ 0 h 7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907" h="710713">
                <a:moveTo>
                  <a:pt x="0" y="0"/>
                </a:moveTo>
                <a:lnTo>
                  <a:pt x="2517907" y="7495"/>
                </a:lnTo>
                <a:cubicBezTo>
                  <a:pt x="2517776" y="191238"/>
                  <a:pt x="2517644" y="345001"/>
                  <a:pt x="2517513" y="528744"/>
                </a:cubicBezTo>
                <a:lnTo>
                  <a:pt x="495886" y="7107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/>
          <p:cNvSpPr/>
          <p:nvPr userDrawn="1"/>
        </p:nvSpPr>
        <p:spPr>
          <a:xfrm>
            <a:off x="7254875" y="0"/>
            <a:ext cx="2646363" cy="698605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6363" h="740693">
                <a:moveTo>
                  <a:pt x="0" y="0"/>
                </a:moveTo>
                <a:lnTo>
                  <a:pt x="2646363" y="0"/>
                </a:lnTo>
                <a:lnTo>
                  <a:pt x="2646363" y="630626"/>
                </a:lnTo>
                <a:lnTo>
                  <a:pt x="584200" y="74069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9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7932" y="-19544"/>
            <a:ext cx="9919170" cy="6750432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808130"/>
              <a:gd name="connsiteY0" fmla="*/ 0 h 6245986"/>
              <a:gd name="connsiteX1" fmla="*/ 8808130 w 8808130"/>
              <a:gd name="connsiteY1" fmla="*/ 429 h 6245986"/>
              <a:gd name="connsiteX2" fmla="*/ 5252261 w 8808130"/>
              <a:gd name="connsiteY2" fmla="*/ 6245986 h 6245986"/>
              <a:gd name="connsiteX3" fmla="*/ 0 w 8808130"/>
              <a:gd name="connsiteY3" fmla="*/ 5197116 h 6245986"/>
              <a:gd name="connsiteX4" fmla="*/ 0 w 8808130"/>
              <a:gd name="connsiteY4" fmla="*/ 0 h 6245986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0 w 8808130"/>
              <a:gd name="connsiteY3" fmla="*/ 5197116 h 6066731"/>
              <a:gd name="connsiteX4" fmla="*/ 0 w 8808130"/>
              <a:gd name="connsiteY4" fmla="*/ 0 h 6066731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8535 w 8808130"/>
              <a:gd name="connsiteY3" fmla="*/ 4804462 h 6066731"/>
              <a:gd name="connsiteX4" fmla="*/ 0 w 8808130"/>
              <a:gd name="connsiteY4" fmla="*/ 0 h 606673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4804462 h 6194771"/>
              <a:gd name="connsiteX4" fmla="*/ 0 w 8808130"/>
              <a:gd name="connsiteY4" fmla="*/ 0 h 619477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5032032 h 6194771"/>
              <a:gd name="connsiteX4" fmla="*/ 0 w 8808130"/>
              <a:gd name="connsiteY4" fmla="*/ 0 h 61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8130" h="6194771">
                <a:moveTo>
                  <a:pt x="0" y="0"/>
                </a:moveTo>
                <a:lnTo>
                  <a:pt x="8808130" y="429"/>
                </a:lnTo>
                <a:lnTo>
                  <a:pt x="4501098" y="6194771"/>
                </a:lnTo>
                <a:lnTo>
                  <a:pt x="8535" y="5032032"/>
                </a:lnTo>
                <a:lnTo>
                  <a:pt x="0" y="0"/>
                </a:lnTo>
                <a:close/>
              </a:path>
            </a:pathLst>
          </a:custGeom>
          <a:pattFill prst="narHorz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6"/>
          <p:cNvSpPr/>
          <p:nvPr userDrawn="1"/>
        </p:nvSpPr>
        <p:spPr>
          <a:xfrm>
            <a:off x="-19277" y="-27384"/>
            <a:ext cx="8858328" cy="6480720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17071 w 8210614"/>
              <a:gd name="connsiteY3" fmla="*/ 5461723 h 6245986"/>
              <a:gd name="connsiteX4" fmla="*/ 0 w 8210614"/>
              <a:gd name="connsiteY4" fmla="*/ 0 h 6245986"/>
              <a:gd name="connsiteX0" fmla="*/ 1245 w 8211859"/>
              <a:gd name="connsiteY0" fmla="*/ 0 h 6245986"/>
              <a:gd name="connsiteX1" fmla="*/ 8211859 w 8211859"/>
              <a:gd name="connsiteY1" fmla="*/ 8965 h 6245986"/>
              <a:gd name="connsiteX2" fmla="*/ 5253506 w 8211859"/>
              <a:gd name="connsiteY2" fmla="*/ 6245986 h 6245986"/>
              <a:gd name="connsiteX3" fmla="*/ 1696 w 8211859"/>
              <a:gd name="connsiteY3" fmla="*/ 5453187 h 6245986"/>
              <a:gd name="connsiteX4" fmla="*/ 1245 w 8211859"/>
              <a:gd name="connsiteY4" fmla="*/ 0 h 62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1859" h="6245986">
                <a:moveTo>
                  <a:pt x="1245" y="0"/>
                </a:moveTo>
                <a:lnTo>
                  <a:pt x="8211859" y="8965"/>
                </a:lnTo>
                <a:lnTo>
                  <a:pt x="5253506" y="6245986"/>
                </a:lnTo>
                <a:lnTo>
                  <a:pt x="1696" y="5453187"/>
                </a:lnTo>
                <a:cubicBezTo>
                  <a:pt x="-3994" y="3632613"/>
                  <a:pt x="6935" y="1820574"/>
                  <a:pt x="1245" y="0"/>
                </a:cubicBezTo>
                <a:close/>
              </a:path>
            </a:pathLst>
          </a:cu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" y="6230743"/>
            <a:ext cx="1915345" cy="366609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42107" y="6599682"/>
            <a:ext cx="3385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Copyright © 2017 </a:t>
            </a:r>
            <a:r>
              <a:rPr kumimoji="0" lang="en-US" altLang="ko-KR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Bizentro</a:t>
            </a:r>
            <a:r>
              <a:rPr kumimoji="0" lang="en-US" altLang="ko-KR" sz="8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Co., Ltd. All rights reserved 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462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8"/>
          <p:cNvSpPr/>
          <p:nvPr userDrawn="1"/>
        </p:nvSpPr>
        <p:spPr>
          <a:xfrm>
            <a:off x="7246327" y="-8468"/>
            <a:ext cx="2655326" cy="802846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3998"/>
              <a:gd name="connsiteY0" fmla="*/ 0 h 740693"/>
              <a:gd name="connsiteX1" fmla="*/ 2646363 w 2653998"/>
              <a:gd name="connsiteY1" fmla="*/ 0 h 740693"/>
              <a:gd name="connsiteX2" fmla="*/ 2653998 w 2653998"/>
              <a:gd name="connsiteY2" fmla="*/ 603695 h 740693"/>
              <a:gd name="connsiteX3" fmla="*/ 584200 w 2653998"/>
              <a:gd name="connsiteY3" fmla="*/ 740693 h 740693"/>
              <a:gd name="connsiteX4" fmla="*/ 0 w 2653998"/>
              <a:gd name="connsiteY4" fmla="*/ 0 h 740693"/>
              <a:gd name="connsiteX0" fmla="*/ 0 w 2525542"/>
              <a:gd name="connsiteY0" fmla="*/ 0 h 748188"/>
              <a:gd name="connsiteX1" fmla="*/ 2517907 w 2525542"/>
              <a:gd name="connsiteY1" fmla="*/ 7495 h 748188"/>
              <a:gd name="connsiteX2" fmla="*/ 2525542 w 2525542"/>
              <a:gd name="connsiteY2" fmla="*/ 611190 h 748188"/>
              <a:gd name="connsiteX3" fmla="*/ 455744 w 2525542"/>
              <a:gd name="connsiteY3" fmla="*/ 748188 h 748188"/>
              <a:gd name="connsiteX4" fmla="*/ 0 w 2525542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5872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2874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10713"/>
              <a:gd name="connsiteX1" fmla="*/ 2517907 w 2517907"/>
              <a:gd name="connsiteY1" fmla="*/ 7495 h 710713"/>
              <a:gd name="connsiteX2" fmla="*/ 2517513 w 2517907"/>
              <a:gd name="connsiteY2" fmla="*/ 528744 h 710713"/>
              <a:gd name="connsiteX3" fmla="*/ 495886 w 2517907"/>
              <a:gd name="connsiteY3" fmla="*/ 710713 h 710713"/>
              <a:gd name="connsiteX4" fmla="*/ 0 w 2517907"/>
              <a:gd name="connsiteY4" fmla="*/ 0 h 7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907" h="710713">
                <a:moveTo>
                  <a:pt x="0" y="0"/>
                </a:moveTo>
                <a:lnTo>
                  <a:pt x="2517907" y="7495"/>
                </a:lnTo>
                <a:cubicBezTo>
                  <a:pt x="2517776" y="191238"/>
                  <a:pt x="2517644" y="345001"/>
                  <a:pt x="2517513" y="528744"/>
                </a:cubicBezTo>
                <a:lnTo>
                  <a:pt x="495886" y="7107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8091" y="740693"/>
            <a:ext cx="7344816" cy="0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7246408" y="0"/>
            <a:ext cx="2654830" cy="698605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4830"/>
              <a:gd name="connsiteY0" fmla="*/ 0 h 740693"/>
              <a:gd name="connsiteX1" fmla="*/ 2654830 w 2654830"/>
              <a:gd name="connsiteY1" fmla="*/ 0 h 740693"/>
              <a:gd name="connsiteX2" fmla="*/ 2654830 w 2654830"/>
              <a:gd name="connsiteY2" fmla="*/ 630626 h 740693"/>
              <a:gd name="connsiteX3" fmla="*/ 592667 w 2654830"/>
              <a:gd name="connsiteY3" fmla="*/ 740693 h 740693"/>
              <a:gd name="connsiteX4" fmla="*/ 0 w 2654830"/>
              <a:gd name="connsiteY4" fmla="*/ 0 h 7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830" h="740693">
                <a:moveTo>
                  <a:pt x="0" y="0"/>
                </a:moveTo>
                <a:lnTo>
                  <a:pt x="2654830" y="0"/>
                </a:lnTo>
                <a:lnTo>
                  <a:pt x="2654830" y="630626"/>
                </a:lnTo>
                <a:lnTo>
                  <a:pt x="592667" y="74069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bg1">
                <a:lumMod val="95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9998" y="540000"/>
            <a:ext cx="5832000" cy="684000"/>
          </a:xfrm>
          <a:prstGeom prst="rect">
            <a:avLst/>
          </a:prstGeom>
          <a:noFill/>
        </p:spPr>
        <p:txBody>
          <a:bodyPr wrap="square" tIns="90000" bIns="90000" rtlCol="0" anchor="ctr">
            <a:no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연습 과제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옮기기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0000" y="3600000"/>
            <a:ext cx="32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000" y="3168000"/>
            <a:ext cx="1440000" cy="432000"/>
          </a:xfrm>
          <a:prstGeom prst="rect">
            <a:avLst/>
          </a:prstGeom>
          <a:noFill/>
        </p:spPr>
        <p:txBody>
          <a:bodyPr wrap="square" tIns="90000" bIns="90000" rtlCol="0" anchor="ctr"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2024-09-12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EDBE6BF-78AD-91E1-B844-8FA1F04E8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67732"/>
              </p:ext>
            </p:extLst>
          </p:nvPr>
        </p:nvGraphicFramePr>
        <p:xfrm>
          <a:off x="360000" y="3780000"/>
          <a:ext cx="32400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05716786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212379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기술연구소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006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최재경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402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12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 </a:t>
                      </a:r>
                      <a:r>
                        <a:rPr lang="en-US" altLang="ko-KR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highlight>
                            <a:srgbClr val="FF00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대외비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극비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44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목표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및 디렉토리 다루는 방법 이해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전송 방식 이해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8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예시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70C1DF6-2F8E-3CA8-3F0E-D4D764424B3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2511000"/>
            <a:ext cx="7920000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6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디렉토리에 속한 파일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디렉토리를 보여주고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파일을 이동해보기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그리드 첫번째 컬럼은 체크박스 형태로 구성하기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체크 가능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 입력 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[ENTER]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키를 눌러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목록 조회하게 만들기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올바르지 않은 경로 혹은 빈 경로인 경우 그리드에 아무것도 나타나지 않아야 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 &gt; ]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좌측 경로에서 우측 경로로 파일 이동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 &lt; ]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우측 경로에서 좌측 경로로 파일 이동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File.Copy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메소드가 아닌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File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byte[]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로 변환 후 다시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로 쓰는 형태로 파일 이동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원본 파일은 삭제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)-&gt;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복사 </a:t>
            </a: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붙여넣고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원본삭제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읽고 쓰고 저장하고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파일 옮긴 후 바로 새로 고침해서 보일 수 있도록 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이동할 경로에 이름이 똑같은 파일이 있으면 이름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(2).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확장자 형태로 번호 붙여주기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4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좀 잘 다듬기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1942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11189</TotalTime>
  <Words>172</Words>
  <Application>Microsoft Office PowerPoint</Application>
  <PresentationFormat>사용자 지정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나눔고딕</vt:lpstr>
      <vt:lpstr>나눔고딕 ExtraBold</vt:lpstr>
      <vt:lpstr>맑은 고딕</vt:lpstr>
      <vt:lpstr>맑은 고딕 (본문)</vt:lpstr>
      <vt:lpstr>Arial</vt:lpstr>
      <vt:lpstr>1_디자인 사용자 지정</vt:lpstr>
      <vt:lpstr>디자인 사용자 지정</vt:lpstr>
      <vt:lpstr>2_디자인 사용자 지정</vt:lpstr>
      <vt:lpstr>3_디자인 사용자 지정</vt:lpstr>
      <vt:lpstr>4_디자인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hek</dc:creator>
  <cp:lastModifiedBy>유림 최</cp:lastModifiedBy>
  <cp:revision>993</cp:revision>
  <dcterms:created xsi:type="dcterms:W3CDTF">2014-02-21T00:44:32Z</dcterms:created>
  <dcterms:modified xsi:type="dcterms:W3CDTF">2024-09-13T01:50:34Z</dcterms:modified>
</cp:coreProperties>
</file>