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5" r:id="rId1"/>
  </p:sldMasterIdLst>
  <p:sldIdLst>
    <p:sldId id="256" r:id="rId2"/>
    <p:sldId id="257" r:id="rId3"/>
    <p:sldId id="258" r:id="rId4"/>
    <p:sldId id="266" r:id="rId5"/>
    <p:sldId id="259" r:id="rId6"/>
    <p:sldId id="269" r:id="rId7"/>
    <p:sldId id="270" r:id="rId8"/>
    <p:sldId id="260" r:id="rId9"/>
    <p:sldId id="271" r:id="rId10"/>
    <p:sldId id="261" r:id="rId11"/>
    <p:sldId id="272" r:id="rId12"/>
    <p:sldId id="262" r:id="rId13"/>
    <p:sldId id="273" r:id="rId14"/>
    <p:sldId id="274" r:id="rId15"/>
    <p:sldId id="275" r:id="rId16"/>
    <p:sldId id="276" r:id="rId17"/>
    <p:sldId id="277" r:id="rId18"/>
    <p:sldId id="278" r:id="rId19"/>
    <p:sldId id="263" r:id="rId20"/>
    <p:sldId id="279" r:id="rId21"/>
    <p:sldId id="280" r:id="rId22"/>
    <p:sldId id="281" r:id="rId23"/>
    <p:sldId id="264" r:id="rId24"/>
    <p:sldId id="267" r:id="rId25"/>
    <p:sldId id="282" r:id="rId26"/>
    <p:sldId id="283" r:id="rId27"/>
    <p:sldId id="265" r:id="rId28"/>
    <p:sldId id="26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/>
          <p:nvPr/>
        </p:nvSpPr>
        <p:spPr>
          <a:xfrm>
            <a:off x="1212755" y="-1270"/>
            <a:ext cx="9145270" cy="6859270"/>
          </a:xfrm>
          <a:prstGeom prst="rect">
            <a:avLst/>
          </a:prstGeom>
          <a:solidFill>
            <a:schemeClr val="accent3"/>
          </a:solidFill>
          <a:ln w="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Rect 0"/>
          <p:cNvSpPr txBox="1"/>
          <p:nvPr/>
        </p:nvSpPr>
        <p:spPr>
          <a:xfrm>
            <a:off x="1487805" y="802640"/>
            <a:ext cx="8375226" cy="9099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  <a:defRPr/>
            </a:pPr>
            <a:r>
              <a:rPr sz="5400" b="1">
                <a:solidFill>
                  <a:schemeClr val="bg1"/>
                </a:solidFill>
                <a:latin typeface="맑은 고딕"/>
                <a:ea typeface="맑은 고딕"/>
              </a:rPr>
              <a:t>구인구</a:t>
            </a:r>
            <a:r>
              <a:rPr lang="ko-KR" sz="5400" b="1">
                <a:solidFill>
                  <a:schemeClr val="bg1"/>
                </a:solidFill>
                <a:latin typeface="맑은 고딕"/>
                <a:ea typeface="맑은 고딕"/>
              </a:rPr>
              <a:t>직</a:t>
            </a:r>
            <a:r>
              <a:rPr lang="ko-KR" altLang="en-US" sz="5400" b="1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sz="5400" b="1">
                <a:solidFill>
                  <a:schemeClr val="bg1"/>
                </a:solidFill>
                <a:latin typeface="맑은 고딕"/>
                <a:ea typeface="맑은 고딕"/>
              </a:rPr>
              <a:t>프로세스 흐름도</a:t>
            </a:r>
            <a:r>
              <a:rPr lang="ko-KR" sz="5400" b="1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ko-KR" sz="5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6096000" y="5155974"/>
          <a:ext cx="3888740" cy="1109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370"/>
                <a:gridCol w="194437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marL="0" lvl="1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문서관리번호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DDIT-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22-A10</a:t>
                      </a:r>
                      <a:endParaRPr lang="en-US" altLang="ko-KR" sz="18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    성    일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altLang="ko-KR" sz="18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           안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일반본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매니저 마이페이지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1232034" y="3189605"/>
            <a:ext cx="14617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마이페이지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2893829" y="5979160"/>
            <a:ext cx="8216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893829" y="1988820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flipH="1">
            <a:off x="2893829" y="1999615"/>
            <a:ext cx="635" cy="398716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5617979" y="1958340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3864109" y="3630295"/>
            <a:ext cx="163512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유료서비스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3982854" y="1594485"/>
            <a:ext cx="12973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신청자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2" name="Rect 0"/>
          <p:cNvCxnSpPr/>
          <p:nvPr/>
        </p:nvCxnSpPr>
        <p:spPr>
          <a:xfrm>
            <a:off x="2894464" y="3933190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>
            <a:off x="5617979" y="3949065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8974590" y="4928168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>
            <a:off x="8974589" y="1919922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/>
          <p:nvPr/>
        </p:nvSpPr>
        <p:spPr>
          <a:xfrm>
            <a:off x="6392044" y="1560830"/>
            <a:ext cx="191071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신청자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7" name="Rect 0"/>
          <p:cNvSpPr/>
          <p:nvPr/>
        </p:nvSpPr>
        <p:spPr>
          <a:xfrm>
            <a:off x="9881369" y="1549400"/>
            <a:ext cx="1431156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통계확인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8" name="Rect 0"/>
          <p:cNvSpPr/>
          <p:nvPr/>
        </p:nvSpPr>
        <p:spPr>
          <a:xfrm>
            <a:off x="6410459" y="3630295"/>
            <a:ext cx="189230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신청자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9" name="Rect 0"/>
          <p:cNvSpPr/>
          <p:nvPr/>
        </p:nvSpPr>
        <p:spPr>
          <a:xfrm>
            <a:off x="3930784" y="5608955"/>
            <a:ext cx="12973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일정관리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0" name="Rect 0"/>
          <p:cNvSpPr/>
          <p:nvPr/>
        </p:nvSpPr>
        <p:spPr>
          <a:xfrm>
            <a:off x="6410459" y="5656580"/>
            <a:ext cx="16395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서비스 일정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1" name="Rect 0"/>
          <p:cNvCxnSpPr/>
          <p:nvPr/>
        </p:nvCxnSpPr>
        <p:spPr>
          <a:xfrm>
            <a:off x="5499234" y="5979160"/>
            <a:ext cx="723900" cy="82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/>
          <p:nvPr/>
        </p:nvSpPr>
        <p:spPr>
          <a:xfrm>
            <a:off x="9881369" y="4371340"/>
            <a:ext cx="1598262" cy="130714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등록</a:t>
            </a: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수정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3" name="Rect 0"/>
          <p:cNvCxnSpPr/>
          <p:nvPr/>
        </p:nvCxnSpPr>
        <p:spPr>
          <a:xfrm>
            <a:off x="5617979" y="3188970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t 0"/>
          <p:cNvCxnSpPr/>
          <p:nvPr/>
        </p:nvCxnSpPr>
        <p:spPr>
          <a:xfrm rot="16200000" flipH="1">
            <a:off x="4749332" y="4058886"/>
            <a:ext cx="1738563" cy="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/>
          <p:nvPr/>
        </p:nvSpPr>
        <p:spPr>
          <a:xfrm>
            <a:off x="6392044" y="2687955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혜택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8" name="Rect 0"/>
          <p:cNvSpPr/>
          <p:nvPr/>
        </p:nvSpPr>
        <p:spPr>
          <a:xfrm>
            <a:off x="6410459" y="4558281"/>
            <a:ext cx="16395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사후서비스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5618614" y="4928803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매니저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매니저 마이페이지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2527617" y="3049270"/>
            <a:ext cx="14617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마이페이지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4189412" y="5838825"/>
            <a:ext cx="8216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4189412" y="1848485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flipH="1">
            <a:off x="4189412" y="1859280"/>
            <a:ext cx="635" cy="398716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>
            <a:stCxn id="11" idx="3"/>
          </p:cNvCxnSpPr>
          <p:nvPr/>
        </p:nvCxnSpPr>
        <p:spPr>
          <a:xfrm>
            <a:off x="6913562" y="1824672"/>
            <a:ext cx="774065" cy="2444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/>
          <p:nvPr/>
        </p:nvSpPr>
        <p:spPr>
          <a:xfrm>
            <a:off x="5278437" y="1454150"/>
            <a:ext cx="163512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매니저 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2" name="Rect 0"/>
          <p:cNvCxnSpPr/>
          <p:nvPr/>
        </p:nvCxnSpPr>
        <p:spPr>
          <a:xfrm>
            <a:off x="4190047" y="3792855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/>
          <p:nvPr/>
        </p:nvSpPr>
        <p:spPr>
          <a:xfrm>
            <a:off x="7687627" y="1420495"/>
            <a:ext cx="191071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상세정보 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0" name="Rect 0"/>
          <p:cNvSpPr/>
          <p:nvPr/>
        </p:nvSpPr>
        <p:spPr>
          <a:xfrm>
            <a:off x="7825422" y="3482340"/>
            <a:ext cx="163512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실시간 알림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4" name="Rect 0"/>
          <p:cNvSpPr/>
          <p:nvPr/>
        </p:nvSpPr>
        <p:spPr>
          <a:xfrm>
            <a:off x="5278437" y="3506787"/>
            <a:ext cx="163512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쪽지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6913562" y="3877310"/>
            <a:ext cx="774065" cy="2444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/>
          <p:nvPr/>
        </p:nvSpPr>
        <p:spPr>
          <a:xfrm>
            <a:off x="5278437" y="5468302"/>
            <a:ext cx="163512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서비스 관리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7" name="Rect 0"/>
          <p:cNvSpPr/>
          <p:nvPr/>
        </p:nvSpPr>
        <p:spPr>
          <a:xfrm>
            <a:off x="7980997" y="5185251"/>
            <a:ext cx="1598262" cy="130714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등록</a:t>
            </a: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수정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8" name="Rect 0"/>
          <p:cNvCxnSpPr/>
          <p:nvPr/>
        </p:nvCxnSpPr>
        <p:spPr>
          <a:xfrm>
            <a:off x="6913562" y="5846445"/>
            <a:ext cx="774065" cy="2444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매니저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구직자 계정 관리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1218406" y="3692525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구직자 계정 관리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>
            <a:stCxn id="5" idx="3"/>
            <a:endCxn id="7" idx="1"/>
          </p:cNvCxnSpPr>
          <p:nvPr/>
        </p:nvCxnSpPr>
        <p:spPr>
          <a:xfrm rot="16200000" flipH="1">
            <a:off x="2968545" y="4269660"/>
            <a:ext cx="1896110" cy="1501298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/>
          <p:nvPr/>
        </p:nvSpPr>
        <p:spPr>
          <a:xfrm>
            <a:off x="4667250" y="5597842"/>
            <a:ext cx="14287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블랙리스트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" name="Rect 0"/>
          <p:cNvCxnSpPr>
            <a:stCxn id="5" idx="3"/>
            <a:endCxn id="9" idx="1"/>
          </p:cNvCxnSpPr>
          <p:nvPr/>
        </p:nvCxnSpPr>
        <p:spPr>
          <a:xfrm rot="5400000" flipH="1" flipV="1">
            <a:off x="2916475" y="2595165"/>
            <a:ext cx="1726565" cy="1227613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/>
          <p:nvPr/>
        </p:nvSpPr>
        <p:spPr>
          <a:xfrm>
            <a:off x="4393565" y="1975167"/>
            <a:ext cx="121666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리뷰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0" name="Rect 0"/>
          <p:cNvCxnSpPr>
            <a:stCxn id="9" idx="3"/>
            <a:endCxn id="11" idx="1"/>
          </p:cNvCxnSpPr>
          <p:nvPr/>
        </p:nvCxnSpPr>
        <p:spPr>
          <a:xfrm flipV="1">
            <a:off x="5610225" y="2306002"/>
            <a:ext cx="1306830" cy="3968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/>
          <p:nvPr/>
        </p:nvSpPr>
        <p:spPr>
          <a:xfrm>
            <a:off x="6917055" y="193548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운영자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Rect 0"/>
          <p:cNvCxnSpPr>
            <a:stCxn id="11" idx="3"/>
            <a:endCxn id="16" idx="1"/>
          </p:cNvCxnSpPr>
          <p:nvPr/>
        </p:nvCxnSpPr>
        <p:spPr>
          <a:xfrm>
            <a:off x="8140065" y="2305685"/>
            <a:ext cx="908050" cy="495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stCxn id="11" idx="3"/>
            <a:endCxn id="18" idx="1"/>
          </p:cNvCxnSpPr>
          <p:nvPr/>
        </p:nvCxnSpPr>
        <p:spPr>
          <a:xfrm flipV="1">
            <a:off x="8140065" y="1602740"/>
            <a:ext cx="926465" cy="7035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>
            <a:stCxn id="11" idx="3"/>
            <a:endCxn id="17" idx="1"/>
          </p:cNvCxnSpPr>
          <p:nvPr/>
        </p:nvCxnSpPr>
        <p:spPr>
          <a:xfrm>
            <a:off x="8140065" y="2305685"/>
            <a:ext cx="913765" cy="8210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/>
          <p:nvPr/>
        </p:nvSpPr>
        <p:spPr>
          <a:xfrm>
            <a:off x="9047480" y="2051050"/>
            <a:ext cx="122364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7" name="Rect 0"/>
          <p:cNvSpPr/>
          <p:nvPr/>
        </p:nvSpPr>
        <p:spPr>
          <a:xfrm>
            <a:off x="9053195" y="2823210"/>
            <a:ext cx="162687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블랙리스트 추가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8" name="Rect 0"/>
          <p:cNvSpPr/>
          <p:nvPr/>
        </p:nvSpPr>
        <p:spPr>
          <a:xfrm>
            <a:off x="9065260" y="1299845"/>
            <a:ext cx="168783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등록(</a:t>
            </a: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r>
              <a:rPr sz="1800">
                <a:latin typeface="배달의민족 주아"/>
                <a:ea typeface="배달의민족 주아"/>
              </a:rPr>
              <a:t>)</a:t>
            </a:r>
            <a:endParaRPr sz="1800">
              <a:latin typeface="배달의민족 주아"/>
              <a:ea typeface="배달의민족 주아"/>
            </a:endParaRPr>
          </a:p>
        </p:txBody>
      </p:sp>
      <p:cxnSp>
        <p:nvCxnSpPr>
          <p:cNvPr id="19" name="Rect 0"/>
          <p:cNvCxnSpPr>
            <a:stCxn id="5" idx="3"/>
            <a:endCxn id="20" idx="1"/>
          </p:cNvCxnSpPr>
          <p:nvPr/>
        </p:nvCxnSpPr>
        <p:spPr>
          <a:xfrm flipV="1">
            <a:off x="3165951" y="4063047"/>
            <a:ext cx="1227613" cy="920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4393565" y="3692525"/>
            <a:ext cx="170243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서비스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신청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1" name="Rect 0"/>
          <p:cNvCxnSpPr>
            <a:stCxn id="20" idx="3"/>
            <a:endCxn id="22" idx="1"/>
          </p:cNvCxnSpPr>
          <p:nvPr/>
        </p:nvCxnSpPr>
        <p:spPr>
          <a:xfrm>
            <a:off x="6096000" y="4063047"/>
            <a:ext cx="90551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/>
          <p:nvPr/>
        </p:nvSpPr>
        <p:spPr>
          <a:xfrm>
            <a:off x="7001510" y="369252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3" name="Rect 0"/>
          <p:cNvCxnSpPr>
            <a:stCxn id="7" idx="3"/>
            <a:endCxn id="24" idx="1"/>
          </p:cNvCxnSpPr>
          <p:nvPr/>
        </p:nvCxnSpPr>
        <p:spPr>
          <a:xfrm>
            <a:off x="6096000" y="5968365"/>
            <a:ext cx="905510" cy="31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/>
          <p:nvPr/>
        </p:nvSpPr>
        <p:spPr>
          <a:xfrm>
            <a:off x="7001510" y="559816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>
            <a:stCxn id="24" idx="3"/>
            <a:endCxn id="28" idx="1"/>
          </p:cNvCxnSpPr>
          <p:nvPr/>
        </p:nvCxnSpPr>
        <p:spPr>
          <a:xfrm>
            <a:off x="8225155" y="5968365"/>
            <a:ext cx="786130" cy="184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/>
          <p:nvPr/>
        </p:nvSpPr>
        <p:spPr>
          <a:xfrm>
            <a:off x="9010650" y="561657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해제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구직자 계정 관리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1218406" y="3692525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구직자 계정 관리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>
            <a:stCxn id="5" idx="3"/>
            <a:endCxn id="7" idx="1"/>
          </p:cNvCxnSpPr>
          <p:nvPr/>
        </p:nvCxnSpPr>
        <p:spPr>
          <a:xfrm rot="16200000" flipH="1">
            <a:off x="2968545" y="4269660"/>
            <a:ext cx="1896110" cy="1501298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/>
          <p:nvPr/>
        </p:nvSpPr>
        <p:spPr>
          <a:xfrm>
            <a:off x="4667250" y="5597842"/>
            <a:ext cx="14287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" name="Rect 0"/>
          <p:cNvCxnSpPr>
            <a:stCxn id="5" idx="3"/>
            <a:endCxn id="9" idx="1"/>
          </p:cNvCxnSpPr>
          <p:nvPr/>
        </p:nvCxnSpPr>
        <p:spPr>
          <a:xfrm rot="5400000" flipH="1" flipV="1">
            <a:off x="2916475" y="2595165"/>
            <a:ext cx="1726565" cy="1227613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/>
          <p:nvPr/>
        </p:nvSpPr>
        <p:spPr>
          <a:xfrm>
            <a:off x="4393565" y="1975167"/>
            <a:ext cx="121666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문의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0" name="Rect 0"/>
          <p:cNvCxnSpPr>
            <a:stCxn id="9" idx="3"/>
            <a:endCxn id="11" idx="1"/>
          </p:cNvCxnSpPr>
          <p:nvPr/>
        </p:nvCxnSpPr>
        <p:spPr>
          <a:xfrm flipV="1">
            <a:off x="5610225" y="2306002"/>
            <a:ext cx="938530" cy="3968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/>
          <p:nvPr/>
        </p:nvSpPr>
        <p:spPr>
          <a:xfrm>
            <a:off x="6548755" y="1935480"/>
            <a:ext cx="15919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운영자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Rect 0"/>
          <p:cNvCxnSpPr>
            <a:stCxn id="11" idx="3"/>
            <a:endCxn id="16" idx="1"/>
          </p:cNvCxnSpPr>
          <p:nvPr/>
        </p:nvCxnSpPr>
        <p:spPr>
          <a:xfrm>
            <a:off x="8140700" y="2306002"/>
            <a:ext cx="1156652" cy="59975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stCxn id="11" idx="3"/>
            <a:endCxn id="18" idx="1"/>
          </p:cNvCxnSpPr>
          <p:nvPr/>
        </p:nvCxnSpPr>
        <p:spPr>
          <a:xfrm flipV="1">
            <a:off x="8140700" y="1906270"/>
            <a:ext cx="1156652" cy="39973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/>
          <p:nvPr/>
        </p:nvSpPr>
        <p:spPr>
          <a:xfrm>
            <a:off x="9297352" y="2602547"/>
            <a:ext cx="168783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8" name="Rect 0"/>
          <p:cNvSpPr/>
          <p:nvPr/>
        </p:nvSpPr>
        <p:spPr>
          <a:xfrm>
            <a:off x="9297352" y="1603057"/>
            <a:ext cx="1687830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 등록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9" name="Rect 0"/>
          <p:cNvCxnSpPr>
            <a:stCxn id="5" idx="3"/>
            <a:endCxn id="20" idx="1"/>
          </p:cNvCxnSpPr>
          <p:nvPr/>
        </p:nvCxnSpPr>
        <p:spPr>
          <a:xfrm flipV="1">
            <a:off x="3165951" y="4063047"/>
            <a:ext cx="1227613" cy="920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4393565" y="3692525"/>
            <a:ext cx="170243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커뮤니티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1" name="Rect 0"/>
          <p:cNvCxnSpPr>
            <a:stCxn id="20" idx="3"/>
            <a:endCxn id="22" idx="1"/>
          </p:cNvCxnSpPr>
          <p:nvPr/>
        </p:nvCxnSpPr>
        <p:spPr>
          <a:xfrm>
            <a:off x="6096000" y="4063047"/>
            <a:ext cx="90551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/>
          <p:nvPr/>
        </p:nvSpPr>
        <p:spPr>
          <a:xfrm>
            <a:off x="7001510" y="3692525"/>
            <a:ext cx="3462856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대글 수정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삭제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등록 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3" name="Rect 0"/>
          <p:cNvCxnSpPr>
            <a:stCxn id="7" idx="3"/>
            <a:endCxn id="24" idx="1"/>
          </p:cNvCxnSpPr>
          <p:nvPr/>
        </p:nvCxnSpPr>
        <p:spPr>
          <a:xfrm>
            <a:off x="6096000" y="5968365"/>
            <a:ext cx="905510" cy="31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/>
          <p:nvPr/>
        </p:nvSpPr>
        <p:spPr>
          <a:xfrm>
            <a:off x="7001510" y="559816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>
            <a:stCxn id="24" idx="3"/>
            <a:endCxn id="28" idx="1"/>
          </p:cNvCxnSpPr>
          <p:nvPr/>
        </p:nvCxnSpPr>
        <p:spPr>
          <a:xfrm>
            <a:off x="8225155" y="5968365"/>
            <a:ext cx="786130" cy="184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/>
          <p:nvPr/>
        </p:nvSpPr>
        <p:spPr>
          <a:xfrm>
            <a:off x="9010650" y="561657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구인자 계정 관리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837565" y="3692525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구</a:t>
            </a:r>
            <a:r>
              <a:rPr lang="ko-KR" altLang="en-US" sz="1800">
                <a:latin typeface="배달의민족 주아"/>
                <a:ea typeface="배달의민족 주아"/>
              </a:rPr>
              <a:t>인</a:t>
            </a:r>
            <a:r>
              <a:rPr sz="1800">
                <a:latin typeface="배달의민족 주아"/>
                <a:ea typeface="배달의민족 주아"/>
              </a:rPr>
              <a:t>자 계정 관리</a:t>
            </a:r>
            <a:endParaRPr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>
            <a:stCxn id="5" idx="3"/>
            <a:endCxn id="7" idx="1"/>
          </p:cNvCxnSpPr>
          <p:nvPr/>
        </p:nvCxnSpPr>
        <p:spPr>
          <a:xfrm rot="16200000" flipH="1">
            <a:off x="2778125" y="4079240"/>
            <a:ext cx="1896110" cy="188214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/>
          <p:nvPr/>
        </p:nvSpPr>
        <p:spPr>
          <a:xfrm>
            <a:off x="4667250" y="5597842"/>
            <a:ext cx="14287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" name="Rect 0"/>
          <p:cNvCxnSpPr>
            <a:stCxn id="5" idx="3"/>
            <a:endCxn id="9" idx="1"/>
          </p:cNvCxnSpPr>
          <p:nvPr/>
        </p:nvCxnSpPr>
        <p:spPr>
          <a:xfrm rot="5400000" flipH="1" flipV="1">
            <a:off x="2584015" y="2546784"/>
            <a:ext cx="1726565" cy="1324376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/>
          <p:nvPr/>
        </p:nvSpPr>
        <p:spPr>
          <a:xfrm>
            <a:off x="4109486" y="1975167"/>
            <a:ext cx="1500739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개인 구인자등록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0" name="Rect 0"/>
          <p:cNvCxnSpPr>
            <a:stCxn id="9" idx="3"/>
            <a:endCxn id="11" idx="1"/>
          </p:cNvCxnSpPr>
          <p:nvPr/>
        </p:nvCxnSpPr>
        <p:spPr>
          <a:xfrm flipV="1">
            <a:off x="5610225" y="2325846"/>
            <a:ext cx="1022985" cy="19843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/>
          <p:nvPr/>
        </p:nvSpPr>
        <p:spPr>
          <a:xfrm>
            <a:off x="6633210" y="1955323"/>
            <a:ext cx="15919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운영자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14" name="Rect 0"/>
          <p:cNvCxnSpPr>
            <a:stCxn id="11" idx="3"/>
            <a:endCxn id="18" idx="1"/>
          </p:cNvCxnSpPr>
          <p:nvPr/>
        </p:nvCxnSpPr>
        <p:spPr>
          <a:xfrm>
            <a:off x="8225155" y="2325846"/>
            <a:ext cx="1165225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/>
          <p:nvPr/>
        </p:nvSpPr>
        <p:spPr>
          <a:xfrm>
            <a:off x="9390380" y="2022633"/>
            <a:ext cx="192214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승인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9" name="Rect 0"/>
          <p:cNvCxnSpPr>
            <a:stCxn id="5" idx="3"/>
            <a:endCxn id="20" idx="1"/>
          </p:cNvCxnSpPr>
          <p:nvPr/>
        </p:nvCxnSpPr>
        <p:spPr>
          <a:xfrm flipV="1">
            <a:off x="2785110" y="4063047"/>
            <a:ext cx="1608455" cy="920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4393565" y="3692525"/>
            <a:ext cx="170243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회사정보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1" name="Rect 0"/>
          <p:cNvCxnSpPr>
            <a:stCxn id="20" idx="3"/>
          </p:cNvCxnSpPr>
          <p:nvPr/>
        </p:nvCxnSpPr>
        <p:spPr>
          <a:xfrm>
            <a:off x="6096000" y="4063047"/>
            <a:ext cx="90551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>
            <a:stCxn id="7" idx="3"/>
            <a:endCxn id="24" idx="1"/>
          </p:cNvCxnSpPr>
          <p:nvPr/>
        </p:nvCxnSpPr>
        <p:spPr>
          <a:xfrm>
            <a:off x="6096000" y="5968365"/>
            <a:ext cx="905510" cy="31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/>
          <p:nvPr/>
        </p:nvSpPr>
        <p:spPr>
          <a:xfrm>
            <a:off x="7001510" y="5598160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>
            <a:stCxn id="24" idx="3"/>
            <a:endCxn id="28" idx="1"/>
          </p:cNvCxnSpPr>
          <p:nvPr/>
        </p:nvCxnSpPr>
        <p:spPr>
          <a:xfrm>
            <a:off x="8225155" y="5968365"/>
            <a:ext cx="786130" cy="184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/>
          <p:nvPr/>
        </p:nvSpPr>
        <p:spPr>
          <a:xfrm>
            <a:off x="9010650" y="5616575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0" name="Rect 0"/>
          <p:cNvSpPr/>
          <p:nvPr/>
        </p:nvSpPr>
        <p:spPr>
          <a:xfrm>
            <a:off x="7026275" y="3692524"/>
            <a:ext cx="178149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1" name="Rect 0"/>
          <p:cNvCxnSpPr>
            <a:endCxn id="32" idx="1"/>
          </p:cNvCxnSpPr>
          <p:nvPr/>
        </p:nvCxnSpPr>
        <p:spPr>
          <a:xfrm>
            <a:off x="8807768" y="4063047"/>
            <a:ext cx="1165225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/>
          <p:nvPr/>
        </p:nvSpPr>
        <p:spPr>
          <a:xfrm>
            <a:off x="9972993" y="3759835"/>
            <a:ext cx="1339532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승인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3" name="Rect 0"/>
          <p:cNvCxnSpPr/>
          <p:nvPr/>
        </p:nvCxnSpPr>
        <p:spPr>
          <a:xfrm>
            <a:off x="6096000" y="4072255"/>
            <a:ext cx="905510" cy="80486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/>
          <p:nvPr/>
        </p:nvSpPr>
        <p:spPr>
          <a:xfrm>
            <a:off x="7026275" y="4506594"/>
            <a:ext cx="178149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회사 인증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매니저관리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837565" y="3692525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매니저 </a:t>
            </a:r>
            <a:r>
              <a:rPr sz="1800">
                <a:latin typeface="배달의민족 주아"/>
                <a:ea typeface="배달의민족 주아"/>
              </a:rPr>
              <a:t>관리</a:t>
            </a:r>
            <a:endParaRPr sz="1800">
              <a:latin typeface="배달의민족 주아"/>
              <a:ea typeface="배달의민족 주아"/>
            </a:endParaRPr>
          </a:p>
        </p:txBody>
      </p:sp>
      <p:cxnSp>
        <p:nvCxnSpPr>
          <p:cNvPr id="8" name="Rect 0"/>
          <p:cNvCxnSpPr>
            <a:stCxn id="5" idx="3"/>
            <a:endCxn id="9" idx="1"/>
          </p:cNvCxnSpPr>
          <p:nvPr/>
        </p:nvCxnSpPr>
        <p:spPr>
          <a:xfrm rot="5400000" flipH="1" flipV="1">
            <a:off x="2777868" y="2939275"/>
            <a:ext cx="1140221" cy="1125738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/>
          <p:nvPr/>
        </p:nvSpPr>
        <p:spPr>
          <a:xfrm>
            <a:off x="3910848" y="2561511"/>
            <a:ext cx="1500739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매니저 계정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신청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0" name="Rect 0"/>
          <p:cNvCxnSpPr>
            <a:stCxn id="9" idx="3"/>
            <a:endCxn id="11" idx="1"/>
          </p:cNvCxnSpPr>
          <p:nvPr/>
        </p:nvCxnSpPr>
        <p:spPr>
          <a:xfrm>
            <a:off x="5411587" y="2932033"/>
            <a:ext cx="116713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/>
          <p:nvPr/>
        </p:nvSpPr>
        <p:spPr>
          <a:xfrm>
            <a:off x="6578717" y="2561511"/>
            <a:ext cx="15919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운영자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14" name="Rect 0"/>
          <p:cNvCxnSpPr>
            <a:stCxn id="11" idx="3"/>
            <a:endCxn id="18" idx="1"/>
          </p:cNvCxnSpPr>
          <p:nvPr/>
        </p:nvCxnSpPr>
        <p:spPr>
          <a:xfrm flipV="1">
            <a:off x="8170662" y="2561511"/>
            <a:ext cx="667068" cy="37052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/>
          <p:nvPr/>
        </p:nvSpPr>
        <p:spPr>
          <a:xfrm>
            <a:off x="8837730" y="2258298"/>
            <a:ext cx="192214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승인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9" name="Rect 0"/>
          <p:cNvCxnSpPr>
            <a:stCxn id="5" idx="3"/>
            <a:endCxn id="20" idx="1"/>
          </p:cNvCxnSpPr>
          <p:nvPr/>
        </p:nvCxnSpPr>
        <p:spPr>
          <a:xfrm>
            <a:off x="2785110" y="4072255"/>
            <a:ext cx="1125738" cy="945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3910848" y="3796268"/>
            <a:ext cx="170243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매니저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1" name="Rect 0"/>
          <p:cNvCxnSpPr>
            <a:stCxn id="20" idx="3"/>
            <a:endCxn id="30" idx="1"/>
          </p:cNvCxnSpPr>
          <p:nvPr/>
        </p:nvCxnSpPr>
        <p:spPr>
          <a:xfrm>
            <a:off x="5613283" y="4166790"/>
            <a:ext cx="965434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/>
          <p:nvPr/>
        </p:nvSpPr>
        <p:spPr>
          <a:xfrm>
            <a:off x="6578717" y="3796268"/>
            <a:ext cx="178149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3" name="Rect 0"/>
          <p:cNvCxnSpPr/>
          <p:nvPr/>
        </p:nvCxnSpPr>
        <p:spPr>
          <a:xfrm>
            <a:off x="5673207" y="5211048"/>
            <a:ext cx="1179663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/>
          <p:nvPr/>
        </p:nvSpPr>
        <p:spPr>
          <a:xfrm>
            <a:off x="6866689" y="4926251"/>
            <a:ext cx="178149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5" name="Rect 0"/>
          <p:cNvCxnSpPr>
            <a:stCxn id="11" idx="3"/>
            <a:endCxn id="36" idx="1"/>
          </p:cNvCxnSpPr>
          <p:nvPr/>
        </p:nvCxnSpPr>
        <p:spPr>
          <a:xfrm>
            <a:off x="8170662" y="2932033"/>
            <a:ext cx="751524" cy="62198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/>
          <p:nvPr/>
        </p:nvSpPr>
        <p:spPr>
          <a:xfrm>
            <a:off x="8922185" y="3250803"/>
            <a:ext cx="1922145" cy="6064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거부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8" name="Rect 0"/>
          <p:cNvSpPr/>
          <p:nvPr/>
        </p:nvSpPr>
        <p:spPr>
          <a:xfrm>
            <a:off x="3910847" y="4917043"/>
            <a:ext cx="170243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신청자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9" name="Rect 0"/>
          <p:cNvCxnSpPr>
            <a:stCxn id="5" idx="3"/>
            <a:endCxn id="38" idx="1"/>
          </p:cNvCxnSpPr>
          <p:nvPr/>
        </p:nvCxnSpPr>
        <p:spPr>
          <a:xfrm rot="16200000" flipH="1">
            <a:off x="2740323" y="4117041"/>
            <a:ext cx="1215311" cy="112573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>
            <a:endCxn id="41" idx="1"/>
          </p:cNvCxnSpPr>
          <p:nvPr/>
        </p:nvCxnSpPr>
        <p:spPr>
          <a:xfrm>
            <a:off x="8546424" y="4273788"/>
            <a:ext cx="990441" cy="5664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/>
          <p:nvPr/>
        </p:nvSpPr>
        <p:spPr>
          <a:xfrm>
            <a:off x="9536230" y="4470003"/>
            <a:ext cx="12236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42" name="Rect 0"/>
          <p:cNvCxnSpPr>
            <a:endCxn id="41" idx="1"/>
          </p:cNvCxnSpPr>
          <p:nvPr/>
        </p:nvCxnSpPr>
        <p:spPr>
          <a:xfrm flipV="1">
            <a:off x="8648578" y="4840526"/>
            <a:ext cx="887652" cy="35210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운영자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65" name="Rect 0"/>
          <p:cNvSpPr/>
          <p:nvPr/>
        </p:nvSpPr>
        <p:spPr>
          <a:xfrm>
            <a:off x="899160" y="391922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커뮤니티 관리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6" name="Rect 0"/>
          <p:cNvCxnSpPr>
            <a:stCxn id="65" idx="3"/>
            <a:endCxn id="85" idx="1"/>
          </p:cNvCxnSpPr>
          <p:nvPr/>
        </p:nvCxnSpPr>
        <p:spPr>
          <a:xfrm rot="16200000" flipH="1">
            <a:off x="2594610" y="4549140"/>
            <a:ext cx="1731010" cy="12287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65" idx="3"/>
            <a:endCxn id="68" idx="1"/>
          </p:cNvCxnSpPr>
          <p:nvPr/>
        </p:nvCxnSpPr>
        <p:spPr>
          <a:xfrm rot="5400000" flipH="1" flipV="1">
            <a:off x="2265997" y="3139757"/>
            <a:ext cx="1739900" cy="5784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 0"/>
          <p:cNvSpPr/>
          <p:nvPr/>
        </p:nvSpPr>
        <p:spPr>
          <a:xfrm>
            <a:off x="3425190" y="2127567"/>
            <a:ext cx="1856105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게시글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9" name="Rect 0"/>
          <p:cNvCxnSpPr>
            <a:stCxn id="68" idx="3"/>
            <a:endCxn id="70" idx="1"/>
          </p:cNvCxnSpPr>
          <p:nvPr/>
        </p:nvCxnSpPr>
        <p:spPr>
          <a:xfrm flipV="1">
            <a:off x="5281295" y="1954212"/>
            <a:ext cx="821055" cy="60483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 0"/>
          <p:cNvSpPr/>
          <p:nvPr/>
        </p:nvSpPr>
        <p:spPr>
          <a:xfrm>
            <a:off x="6102350" y="169354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작성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71" name="Rect 0"/>
          <p:cNvCxnSpPr>
            <a:stCxn id="65" idx="3"/>
            <a:endCxn id="84" idx="1"/>
          </p:cNvCxnSpPr>
          <p:nvPr/>
        </p:nvCxnSpPr>
        <p:spPr>
          <a:xfrm>
            <a:off x="2846705" y="4298950"/>
            <a:ext cx="629285" cy="5873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70" idx="3"/>
            <a:endCxn id="73" idx="1"/>
          </p:cNvCxnSpPr>
          <p:nvPr/>
        </p:nvCxnSpPr>
        <p:spPr>
          <a:xfrm>
            <a:off x="6922135" y="1953895"/>
            <a:ext cx="749300" cy="311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 0"/>
          <p:cNvSpPr/>
          <p:nvPr/>
        </p:nvSpPr>
        <p:spPr>
          <a:xfrm>
            <a:off x="7670800" y="1614170"/>
            <a:ext cx="9671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게시글작성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74" name="Rect 0"/>
          <p:cNvSpPr/>
          <p:nvPr/>
        </p:nvSpPr>
        <p:spPr>
          <a:xfrm>
            <a:off x="9349740" y="1607820"/>
            <a:ext cx="11506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작성완료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75" name="Rect 0"/>
          <p:cNvCxnSpPr>
            <a:stCxn id="73" idx="3"/>
            <a:endCxn id="74" idx="1"/>
          </p:cNvCxnSpPr>
          <p:nvPr/>
        </p:nvCxnSpPr>
        <p:spPr>
          <a:xfrm flipV="1">
            <a:off x="8637905" y="1978025"/>
            <a:ext cx="713105" cy="69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 0"/>
          <p:cNvSpPr/>
          <p:nvPr/>
        </p:nvSpPr>
        <p:spPr>
          <a:xfrm>
            <a:off x="6096000" y="2322195"/>
            <a:ext cx="821055" cy="47244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수정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77" name="Rect 0"/>
          <p:cNvCxnSpPr>
            <a:stCxn id="76" idx="3"/>
            <a:endCxn id="78" idx="1"/>
          </p:cNvCxnSpPr>
          <p:nvPr/>
        </p:nvCxnSpPr>
        <p:spPr>
          <a:xfrm>
            <a:off x="6915785" y="2558415"/>
            <a:ext cx="774065" cy="2997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 0"/>
          <p:cNvSpPr/>
          <p:nvPr/>
        </p:nvSpPr>
        <p:spPr>
          <a:xfrm>
            <a:off x="7689215" y="2487295"/>
            <a:ext cx="9671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게시글수정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79" name="Rect 0"/>
          <p:cNvSpPr/>
          <p:nvPr/>
        </p:nvSpPr>
        <p:spPr>
          <a:xfrm>
            <a:off x="9355455" y="2505075"/>
            <a:ext cx="11506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수정완료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0" name="Rect 0"/>
          <p:cNvCxnSpPr>
            <a:stCxn id="78" idx="3"/>
            <a:endCxn id="79" idx="1"/>
          </p:cNvCxnSpPr>
          <p:nvPr/>
        </p:nvCxnSpPr>
        <p:spPr>
          <a:xfrm>
            <a:off x="8655685" y="2857500"/>
            <a:ext cx="700405" cy="184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 0"/>
          <p:cNvSpPr/>
          <p:nvPr/>
        </p:nvSpPr>
        <p:spPr>
          <a:xfrm>
            <a:off x="6125845" y="2988945"/>
            <a:ext cx="821055" cy="5778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2" name="Rect 0"/>
          <p:cNvCxnSpPr>
            <a:stCxn id="68" idx="3"/>
            <a:endCxn id="76" idx="1"/>
          </p:cNvCxnSpPr>
          <p:nvPr/>
        </p:nvCxnSpPr>
        <p:spPr>
          <a:xfrm flipV="1">
            <a:off x="5281295" y="2558415"/>
            <a:ext cx="81470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t 0"/>
          <p:cNvCxnSpPr>
            <a:stCxn id="68" idx="3"/>
            <a:endCxn id="81" idx="1"/>
          </p:cNvCxnSpPr>
          <p:nvPr/>
        </p:nvCxnSpPr>
        <p:spPr>
          <a:xfrm>
            <a:off x="5281295" y="2559050"/>
            <a:ext cx="844550" cy="7188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 0"/>
          <p:cNvSpPr/>
          <p:nvPr/>
        </p:nvSpPr>
        <p:spPr>
          <a:xfrm>
            <a:off x="3475990" y="3926205"/>
            <a:ext cx="2077720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신고 게시글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85" name="Rect 0"/>
          <p:cNvSpPr/>
          <p:nvPr/>
        </p:nvSpPr>
        <p:spPr>
          <a:xfrm>
            <a:off x="4074160" y="5597525"/>
            <a:ext cx="1448435" cy="86296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신고 댓글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6" name="Rect 0"/>
          <p:cNvCxnSpPr>
            <a:stCxn id="84" idx="3"/>
            <a:endCxn id="87" idx="1"/>
          </p:cNvCxnSpPr>
          <p:nvPr/>
        </p:nvCxnSpPr>
        <p:spPr>
          <a:xfrm>
            <a:off x="5553710" y="4357687"/>
            <a:ext cx="81280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 0"/>
          <p:cNvSpPr/>
          <p:nvPr/>
        </p:nvSpPr>
        <p:spPr>
          <a:xfrm>
            <a:off x="6366510" y="4097020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88" name="Rect 0"/>
          <p:cNvSpPr/>
          <p:nvPr/>
        </p:nvSpPr>
        <p:spPr>
          <a:xfrm>
            <a:off x="6402070" y="5788025"/>
            <a:ext cx="821055" cy="52133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9" name="Rect 0"/>
          <p:cNvCxnSpPr>
            <a:stCxn id="85" idx="3"/>
            <a:endCxn id="88" idx="1"/>
          </p:cNvCxnSpPr>
          <p:nvPr/>
        </p:nvCxnSpPr>
        <p:spPr>
          <a:xfrm>
            <a:off x="5521960" y="6028690"/>
            <a:ext cx="880110" cy="2032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2000" b="1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공지 사항 관리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운영자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90" name="Rect 0"/>
          <p:cNvSpPr/>
          <p:nvPr/>
        </p:nvSpPr>
        <p:spPr>
          <a:xfrm>
            <a:off x="1730843" y="3603148"/>
            <a:ext cx="28238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시스템 문의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공지 사항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91" name="Rect 0"/>
          <p:cNvCxnSpPr>
            <a:stCxn id="90" idx="3"/>
            <a:endCxn id="92" idx="1"/>
          </p:cNvCxnSpPr>
          <p:nvPr/>
        </p:nvCxnSpPr>
        <p:spPr>
          <a:xfrm rot="5400000" flipH="1" flipV="1">
            <a:off x="4351212" y="3078597"/>
            <a:ext cx="1107757" cy="700806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 0"/>
          <p:cNvSpPr/>
          <p:nvPr/>
        </p:nvSpPr>
        <p:spPr>
          <a:xfrm>
            <a:off x="5255494" y="2510631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공지사항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93" name="Rect 0"/>
          <p:cNvCxnSpPr>
            <a:stCxn id="90" idx="3"/>
            <a:endCxn id="94" idx="1"/>
          </p:cNvCxnSpPr>
          <p:nvPr/>
        </p:nvCxnSpPr>
        <p:spPr>
          <a:xfrm rot="16200000" flipH="1">
            <a:off x="4426460" y="4111107"/>
            <a:ext cx="1027430" cy="770973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 0"/>
          <p:cNvSpPr/>
          <p:nvPr/>
        </p:nvSpPr>
        <p:spPr>
          <a:xfrm>
            <a:off x="5325661" y="4700746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고객센터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95" name="Rect 0"/>
          <p:cNvCxnSpPr>
            <a:stCxn id="94" idx="3"/>
            <a:endCxn id="105" idx="1"/>
          </p:cNvCxnSpPr>
          <p:nvPr/>
        </p:nvCxnSpPr>
        <p:spPr>
          <a:xfrm flipV="1">
            <a:off x="6462946" y="4289901"/>
            <a:ext cx="910673" cy="72040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t 0"/>
          <p:cNvCxnSpPr>
            <a:stCxn id="94" idx="3"/>
            <a:endCxn id="112" idx="1"/>
          </p:cNvCxnSpPr>
          <p:nvPr/>
        </p:nvCxnSpPr>
        <p:spPr>
          <a:xfrm>
            <a:off x="6462946" y="5010309"/>
            <a:ext cx="1344378" cy="85629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t 0"/>
          <p:cNvCxnSpPr>
            <a:stCxn id="92" idx="3"/>
            <a:endCxn id="98" idx="1"/>
          </p:cNvCxnSpPr>
          <p:nvPr/>
        </p:nvCxnSpPr>
        <p:spPr>
          <a:xfrm flipV="1">
            <a:off x="6533114" y="2248058"/>
            <a:ext cx="1551706" cy="62706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 0"/>
          <p:cNvSpPr/>
          <p:nvPr/>
        </p:nvSpPr>
        <p:spPr>
          <a:xfrm>
            <a:off x="8084820" y="1883568"/>
            <a:ext cx="1277620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공지사항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05" name="Rect 0"/>
          <p:cNvSpPr/>
          <p:nvPr/>
        </p:nvSpPr>
        <p:spPr>
          <a:xfrm>
            <a:off x="7373620" y="3928903"/>
            <a:ext cx="1988820" cy="7219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문의사항목록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2" name="Rect 0"/>
          <p:cNvSpPr/>
          <p:nvPr/>
        </p:nvSpPr>
        <p:spPr>
          <a:xfrm>
            <a:off x="7807325" y="5557044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FAQ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계좌</a:t>
                      </a:r>
                      <a:r>
                        <a:rPr lang="en-US" altLang="ko-KR" sz="2000" b="1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결제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운영자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90" name="Rect 0"/>
          <p:cNvSpPr/>
          <p:nvPr/>
        </p:nvSpPr>
        <p:spPr>
          <a:xfrm>
            <a:off x="837565" y="3737134"/>
            <a:ext cx="28238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시스템 계좌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결제 관리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91" name="Rect 0"/>
          <p:cNvCxnSpPr>
            <a:stCxn id="90" idx="3"/>
            <a:endCxn id="92" idx="1"/>
          </p:cNvCxnSpPr>
          <p:nvPr/>
        </p:nvCxnSpPr>
        <p:spPr>
          <a:xfrm flipV="1">
            <a:off x="3661410" y="4101624"/>
            <a:ext cx="832126" cy="1524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 0"/>
          <p:cNvSpPr/>
          <p:nvPr/>
        </p:nvSpPr>
        <p:spPr>
          <a:xfrm>
            <a:off x="4493536" y="3737134"/>
            <a:ext cx="1879642" cy="7289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시스템 계좌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94" name="Rect 0"/>
          <p:cNvSpPr/>
          <p:nvPr/>
        </p:nvSpPr>
        <p:spPr>
          <a:xfrm>
            <a:off x="7675144" y="3834765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97" name="Rect 0"/>
          <p:cNvCxnSpPr>
            <a:stCxn id="92" idx="3"/>
          </p:cNvCxnSpPr>
          <p:nvPr/>
        </p:nvCxnSpPr>
        <p:spPr>
          <a:xfrm rot="5400000" flipH="1" flipV="1">
            <a:off x="6349460" y="2775939"/>
            <a:ext cx="1349400" cy="1301969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t 0"/>
          <p:cNvCxnSpPr>
            <a:stCxn id="92" idx="3"/>
            <a:endCxn id="94" idx="1"/>
          </p:cNvCxnSpPr>
          <p:nvPr/>
        </p:nvCxnSpPr>
        <p:spPr>
          <a:xfrm>
            <a:off x="6373178" y="4101624"/>
            <a:ext cx="1301966" cy="42703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 0"/>
          <p:cNvSpPr/>
          <p:nvPr/>
        </p:nvSpPr>
        <p:spPr>
          <a:xfrm>
            <a:off x="7675144" y="2442661"/>
            <a:ext cx="1137285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7" name="Rect 0"/>
          <p:cNvSpPr/>
          <p:nvPr/>
        </p:nvSpPr>
        <p:spPr>
          <a:xfrm>
            <a:off x="9749256" y="3525203"/>
            <a:ext cx="1563269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총 매출액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28" name="Rect 0"/>
          <p:cNvCxnSpPr>
            <a:stCxn id="94" idx="3"/>
            <a:endCxn id="127" idx="1"/>
          </p:cNvCxnSpPr>
          <p:nvPr/>
        </p:nvCxnSpPr>
        <p:spPr>
          <a:xfrm flipV="1">
            <a:off x="8812430" y="3834765"/>
            <a:ext cx="936826" cy="309562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ct 0"/>
          <p:cNvCxnSpPr/>
          <p:nvPr/>
        </p:nvCxnSpPr>
        <p:spPr>
          <a:xfrm>
            <a:off x="8812430" y="4165951"/>
            <a:ext cx="936826" cy="66128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 0"/>
          <p:cNvSpPr/>
          <p:nvPr/>
        </p:nvSpPr>
        <p:spPr>
          <a:xfrm>
            <a:off x="9749256" y="4517674"/>
            <a:ext cx="1797217" cy="6191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금액변동사항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채용정보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808989" y="266954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채용정보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3006725" y="3957320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972435" y="236283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16200000" flipH="1">
            <a:off x="1688549" y="3681012"/>
            <a:ext cx="2626192" cy="1143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5908675" y="2334260"/>
            <a:ext cx="7721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4096385" y="3587115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검색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4079875" y="198691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공고글 리스트 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2" name="Rect 0"/>
          <p:cNvCxnSpPr/>
          <p:nvPr/>
        </p:nvCxnSpPr>
        <p:spPr>
          <a:xfrm flipV="1">
            <a:off x="4794885" y="2808605"/>
            <a:ext cx="635" cy="62039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/>
          <p:nvPr/>
        </p:nvSpPr>
        <p:spPr>
          <a:xfrm>
            <a:off x="6818630" y="1966595"/>
            <a:ext cx="16446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공고상세조회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4" name="Rect 0"/>
          <p:cNvSpPr/>
          <p:nvPr/>
        </p:nvSpPr>
        <p:spPr>
          <a:xfrm>
            <a:off x="9703736" y="1986915"/>
            <a:ext cx="1608789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관심공고등록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8647096" y="2362200"/>
            <a:ext cx="8102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/>
          <p:nvPr/>
        </p:nvSpPr>
        <p:spPr>
          <a:xfrm>
            <a:off x="9703736" y="3187700"/>
            <a:ext cx="139763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 수정</a:t>
            </a:r>
            <a:br>
              <a:rPr sz="1800">
                <a:latin typeface="배달의민족 주아"/>
                <a:ea typeface="배달의민족 주아"/>
              </a:rPr>
            </a:br>
            <a:r>
              <a:rPr sz="1800">
                <a:latin typeface="배달의민족 주아"/>
                <a:ea typeface="배달의민족 주아"/>
              </a:rPr>
              <a:t>(작성자)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7" name="Rect 0"/>
          <p:cNvCxnSpPr/>
          <p:nvPr/>
        </p:nvCxnSpPr>
        <p:spPr>
          <a:xfrm>
            <a:off x="8659161" y="2379345"/>
            <a:ext cx="635" cy="117919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>
            <a:off x="8647096" y="3557905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>
            <a:off x="3007360" y="4988393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4107180" y="4629300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일정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1" name="Rect 0"/>
          <p:cNvSpPr/>
          <p:nvPr/>
        </p:nvSpPr>
        <p:spPr>
          <a:xfrm>
            <a:off x="6818630" y="4629300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달력형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5908675" y="4999823"/>
            <a:ext cx="7721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/>
          <p:nvPr/>
        </p:nvSpPr>
        <p:spPr>
          <a:xfrm>
            <a:off x="1212755" y="-1270"/>
            <a:ext cx="9145270" cy="6859270"/>
          </a:xfrm>
          <a:prstGeom prst="rect">
            <a:avLst/>
          </a:prstGeom>
          <a:solidFill>
            <a:schemeClr val="accent3"/>
          </a:solidFill>
          <a:ln w="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0" hangingPunct="1">
              <a:buFontTx/>
              <a:buNone/>
              <a:defRPr/>
            </a:pPr>
            <a:endParaRPr lang="ko-KR" altLang="en-US" sz="40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1501045" y="1016735"/>
          <a:ext cx="8568690" cy="530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15"/>
                <a:gridCol w="1428115"/>
                <a:gridCol w="2856230"/>
                <a:gridCol w="1428115"/>
                <a:gridCol w="1428115"/>
              </a:tblGrid>
              <a:tr h="286385">
                <a:tc gridSpan="5"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4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문서개정이력표</a:t>
                      </a:r>
                      <a:endParaRPr lang="ko-KR" altLang="en-US" sz="14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219710">
                <a:tc gridSpan="2"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4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문서명</a:t>
                      </a:r>
                      <a:endParaRPr lang="ko-KR" altLang="en-US" sz="14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3"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4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프로세스 흐름도</a:t>
                      </a:r>
                      <a:endParaRPr lang="ko-KR" altLang="en-US" sz="14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201930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내 용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승인자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V1.0</a:t>
                      </a:r>
                      <a:endParaRPr lang="en-US" altLang="ko-KR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altLang="ko-KR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내용 작성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9075"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l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4445" tIns="4445" rIns="4445" bIns="0" anchor="ctr" anchorCtr="0"/>
                    <a:p>
                      <a:pPr marL="0" indent="0" algn="ctr" latinLnBrk="0">
                        <a:buFontTx/>
                        <a:buNone/>
                        <a:defRPr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445" marR="4445" marT="4445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 0"/>
          <p:cNvSpPr txBox="1"/>
          <p:nvPr/>
        </p:nvSpPr>
        <p:spPr>
          <a:xfrm>
            <a:off x="1775460" y="240665"/>
            <a:ext cx="8209280" cy="523240"/>
          </a:xfrm>
          <a:prstGeom prst="rect">
            <a:avLst/>
          </a:prstGeom>
          <a:noFill/>
          <a:ln w="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2800" b="1">
                <a:solidFill>
                  <a:schemeClr val="bg1"/>
                </a:solidFill>
                <a:latin typeface="맑은 고딕"/>
                <a:ea typeface="맑은 고딕"/>
              </a:rPr>
              <a:t>문서 개정 이력표</a:t>
            </a:r>
            <a:endParaRPr lang="ko-KR" altLang="en-US" sz="28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채용과정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3" name="Rect 0"/>
          <p:cNvCxnSpPr/>
          <p:nvPr/>
        </p:nvCxnSpPr>
        <p:spPr>
          <a:xfrm flipV="1">
            <a:off x="2286635" y="2484120"/>
            <a:ext cx="855980" cy="8350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/>
          <p:nvPr/>
        </p:nvSpPr>
        <p:spPr>
          <a:xfrm>
            <a:off x="536775" y="2939415"/>
            <a:ext cx="1572059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채용</a:t>
            </a:r>
            <a:r>
              <a:rPr>
                <a:latin typeface="배달의민족 주아"/>
                <a:ea typeface="배달의민족 주아"/>
              </a:rPr>
              <a:t> 과정</a:t>
            </a:r>
            <a:endParaRPr>
              <a:latin typeface="배달의민족 주아"/>
              <a:ea typeface="배달의민족 주아"/>
            </a:endParaRPr>
          </a:p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등록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25" name="Rect 0"/>
          <p:cNvCxnSpPr/>
          <p:nvPr/>
        </p:nvCxnSpPr>
        <p:spPr>
          <a:xfrm>
            <a:off x="4860290" y="4354830"/>
            <a:ext cx="821690" cy="11823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/>
          <p:nvPr/>
        </p:nvSpPr>
        <p:spPr>
          <a:xfrm>
            <a:off x="3314700" y="203771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</a:t>
            </a:r>
            <a:r>
              <a:rPr>
                <a:latin typeface="배달의민족 주아"/>
                <a:ea typeface="배달의민족 주아"/>
              </a:rPr>
              <a:t> 선택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4853940" y="4354830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/>
          <p:nvPr/>
        </p:nvSpPr>
        <p:spPr>
          <a:xfrm>
            <a:off x="5996940" y="396049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새</a:t>
            </a:r>
            <a:r>
              <a:rPr>
                <a:latin typeface="배달의민족 주아"/>
                <a:ea typeface="배달의민족 주아"/>
              </a:rPr>
              <a:t> 양식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29" name="Rect 0"/>
          <p:cNvSpPr/>
          <p:nvPr/>
        </p:nvSpPr>
        <p:spPr>
          <a:xfrm>
            <a:off x="5996940" y="505650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기존</a:t>
            </a:r>
            <a:r>
              <a:rPr>
                <a:latin typeface="배달의민족 주아"/>
                <a:ea typeface="배달의민족 주아"/>
              </a:rPr>
              <a:t> 양식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30" name="Rect 0"/>
          <p:cNvSpPr/>
          <p:nvPr/>
        </p:nvSpPr>
        <p:spPr>
          <a:xfrm>
            <a:off x="8863330" y="396049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지원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7583805" y="433959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>
            <a:off x="2293620" y="3319145"/>
            <a:ext cx="865505" cy="102171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/>
          <p:nvPr/>
        </p:nvSpPr>
        <p:spPr>
          <a:xfrm>
            <a:off x="3328035" y="396049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양식</a:t>
            </a:r>
            <a:r>
              <a:rPr>
                <a:latin typeface="배달의민족 주아"/>
                <a:ea typeface="배달의민족 주아"/>
              </a:rPr>
              <a:t> 선택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34" name="Rect 0"/>
          <p:cNvCxnSpPr/>
          <p:nvPr/>
        </p:nvCxnSpPr>
        <p:spPr>
          <a:xfrm flipV="1">
            <a:off x="7638097" y="4719955"/>
            <a:ext cx="855980" cy="83502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/>
          <p:nvPr/>
        </p:nvSpPr>
        <p:spPr>
          <a:xfrm>
            <a:off x="5996940" y="203771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</a:t>
            </a:r>
            <a:r>
              <a:rPr>
                <a:latin typeface="배달의민족 주아"/>
                <a:ea typeface="배달의민족 주아"/>
              </a:rPr>
              <a:t> 선택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36" name="Rect 0"/>
          <p:cNvCxnSpPr/>
          <p:nvPr/>
        </p:nvCxnSpPr>
        <p:spPr>
          <a:xfrm>
            <a:off x="4853940" y="2484120"/>
            <a:ext cx="8280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입사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240832" y="3429000"/>
            <a:ext cx="116215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입사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3502025" y="4500562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3455670" y="306387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16200000" flipH="1">
            <a:off x="2743358" y="3788251"/>
            <a:ext cx="1424622" cy="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6391910" y="3035300"/>
            <a:ext cx="7721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4590415" y="4130040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입사 지원서 불러오기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4563110" y="268795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입사지원서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작성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3" name="Rect 0"/>
          <p:cNvSpPr/>
          <p:nvPr/>
        </p:nvSpPr>
        <p:spPr>
          <a:xfrm>
            <a:off x="7301865" y="2687955"/>
            <a:ext cx="16446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신청 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3" name="Rect 0"/>
          <p:cNvCxnSpPr/>
          <p:nvPr/>
        </p:nvCxnSpPr>
        <p:spPr>
          <a:xfrm>
            <a:off x="9184573" y="3075305"/>
            <a:ext cx="7721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/>
          <p:nvPr/>
        </p:nvSpPr>
        <p:spPr>
          <a:xfrm>
            <a:off x="9956733" y="2629535"/>
            <a:ext cx="16446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마이페이지 확인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5" name="Rect 0"/>
          <p:cNvSpPr/>
          <p:nvPr/>
        </p:nvSpPr>
        <p:spPr>
          <a:xfrm>
            <a:off x="1830337" y="3429000"/>
            <a:ext cx="116215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입사지원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입사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837565" y="2687955"/>
            <a:ext cx="116215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입사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4069113" y="3047047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6692733" y="3067685"/>
            <a:ext cx="7721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5093168" y="2687955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입사 지원서 불러오기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7464893" y="268795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입사지원서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확인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수정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4" name="Rect 0"/>
          <p:cNvSpPr/>
          <p:nvPr/>
        </p:nvSpPr>
        <p:spPr>
          <a:xfrm>
            <a:off x="2181492" y="2687955"/>
            <a:ext cx="16446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마이페이지 확인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9181298" y="3068320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/>
          <p:nvPr/>
        </p:nvSpPr>
        <p:spPr>
          <a:xfrm>
            <a:off x="9629608" y="2687955"/>
            <a:ext cx="164465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수정 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유료서비스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808990" y="3514090"/>
            <a:ext cx="188150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유료 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3002280" y="4968875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972435" y="1807210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16200000" flipH="1">
            <a:off x="883444" y="3868896"/>
            <a:ext cx="4203382" cy="34289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6837680" y="2828290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4052570" y="2458085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표준계약서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4052570" y="1437005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매칭서비스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7797935" y="1448117"/>
            <a:ext cx="3035266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구직자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구인자 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2967990" y="281749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2985135" y="389318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/>
          <p:nvPr/>
        </p:nvSpPr>
        <p:spPr>
          <a:xfrm>
            <a:off x="4052570" y="4598670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광고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6" name="Rect 0"/>
          <p:cNvSpPr/>
          <p:nvPr/>
        </p:nvSpPr>
        <p:spPr>
          <a:xfrm>
            <a:off x="4052570" y="3522980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화상면접 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7" name="Rect 0"/>
          <p:cNvCxnSpPr/>
          <p:nvPr/>
        </p:nvCxnSpPr>
        <p:spPr>
          <a:xfrm>
            <a:off x="6837680" y="1784350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>
            <a:off x="6837680" y="3893185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>
            <a:off x="6875780" y="4968875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7981950" y="2458085"/>
            <a:ext cx="233957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상세보기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1" name="Rect 0"/>
          <p:cNvSpPr/>
          <p:nvPr/>
        </p:nvSpPr>
        <p:spPr>
          <a:xfrm>
            <a:off x="8004811" y="3533775"/>
            <a:ext cx="2550662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구인자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구직자 연결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2" name="Rect 0"/>
          <p:cNvSpPr/>
          <p:nvPr/>
        </p:nvSpPr>
        <p:spPr>
          <a:xfrm>
            <a:off x="8004811" y="4632960"/>
            <a:ext cx="2316714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해당 기업 상세정보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3" name="Rect 0"/>
          <p:cNvSpPr/>
          <p:nvPr/>
        </p:nvSpPr>
        <p:spPr>
          <a:xfrm>
            <a:off x="4052570" y="5616575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관리서비스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3002915" y="5987097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6837680" y="5986462"/>
            <a:ext cx="74231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/>
          <p:nvPr/>
        </p:nvSpPr>
        <p:spPr>
          <a:xfrm>
            <a:off x="8004812" y="5617210"/>
            <a:ext cx="2316714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사후 관리 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인재홍보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3" name="Rect 0"/>
          <p:cNvSpPr/>
          <p:nvPr/>
        </p:nvSpPr>
        <p:spPr>
          <a:xfrm>
            <a:off x="4315460" y="1778635"/>
            <a:ext cx="147828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나</a:t>
            </a:r>
            <a:r>
              <a:rPr>
                <a:latin typeface="배달의민족 주아"/>
                <a:ea typeface="배달의민족 주아"/>
              </a:rPr>
              <a:t> 홍보하기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34" name="Rect 0"/>
          <p:cNvSpPr/>
          <p:nvPr/>
        </p:nvSpPr>
        <p:spPr>
          <a:xfrm>
            <a:off x="1800225" y="3586480"/>
            <a:ext cx="13379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인재 홍보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3382010" y="613664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t 0"/>
          <p:cNvCxnSpPr/>
          <p:nvPr/>
        </p:nvCxnSpPr>
        <p:spPr>
          <a:xfrm>
            <a:off x="3386455" y="21907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3382010" y="2190750"/>
            <a:ext cx="635" cy="3946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3358515" y="433197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 0"/>
          <p:cNvSpPr/>
          <p:nvPr/>
        </p:nvSpPr>
        <p:spPr>
          <a:xfrm>
            <a:off x="4309110" y="3952240"/>
            <a:ext cx="147828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인재</a:t>
            </a:r>
            <a:r>
              <a:rPr>
                <a:latin typeface="배달의민족 주아"/>
                <a:ea typeface="배달의민족 주아"/>
              </a:rPr>
              <a:t> 검색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40" name="Rect 0"/>
          <p:cNvSpPr/>
          <p:nvPr/>
        </p:nvSpPr>
        <p:spPr>
          <a:xfrm>
            <a:off x="4314190" y="5756910"/>
            <a:ext cx="147828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인재</a:t>
            </a:r>
            <a:r>
              <a:rPr>
                <a:latin typeface="배달의민족 주아"/>
                <a:ea typeface="배달의민족 주아"/>
              </a:rPr>
              <a:t> 관리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1" name="Rect 0"/>
          <p:cNvCxnSpPr/>
          <p:nvPr/>
        </p:nvCxnSpPr>
        <p:spPr>
          <a:xfrm flipH="1">
            <a:off x="6099810" y="1778635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t 0"/>
          <p:cNvCxnSpPr/>
          <p:nvPr/>
        </p:nvCxnSpPr>
        <p:spPr>
          <a:xfrm>
            <a:off x="6113780" y="177863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t 0"/>
          <p:cNvCxnSpPr/>
          <p:nvPr/>
        </p:nvCxnSpPr>
        <p:spPr>
          <a:xfrm>
            <a:off x="6099810" y="29908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/>
          <p:nvPr/>
        </p:nvSpPr>
        <p:spPr>
          <a:xfrm>
            <a:off x="7058660" y="1447800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홍보글</a:t>
            </a:r>
            <a:r>
              <a:rPr>
                <a:latin typeface="배달의민족 주아"/>
                <a:ea typeface="배달의민족 주아"/>
              </a:rPr>
              <a:t> 작성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45" name="Rect 0"/>
          <p:cNvSpPr/>
          <p:nvPr/>
        </p:nvSpPr>
        <p:spPr>
          <a:xfrm>
            <a:off x="7058660" y="2627630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홍보글</a:t>
            </a:r>
            <a:endParaRPr sz="1800">
              <a:latin typeface="배달의민족 주아"/>
              <a:ea typeface="배달의민족 주아"/>
            </a:endParaRPr>
          </a:p>
          <a:p>
            <a:pPr marL="0" indent="0" algn="ctr" latinLnBrk="0" hangingPunct="1">
              <a:buFontTx/>
              <a:buNone/>
              <a:defRPr/>
            </a:pPr>
            <a:r>
              <a:rPr>
                <a:latin typeface="배달의민족 주아"/>
                <a:ea typeface="배달의민족 주아"/>
              </a:rPr>
              <a:t> 수정 &amp; 삭제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6" name="Rect 0"/>
          <p:cNvCxnSpPr/>
          <p:nvPr/>
        </p:nvCxnSpPr>
        <p:spPr>
          <a:xfrm flipH="1">
            <a:off x="6092190" y="3995420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t 0"/>
          <p:cNvCxnSpPr/>
          <p:nvPr/>
        </p:nvCxnSpPr>
        <p:spPr>
          <a:xfrm>
            <a:off x="6122035" y="400621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/>
          <p:nvPr/>
        </p:nvCxnSpPr>
        <p:spPr>
          <a:xfrm>
            <a:off x="6108065" y="521843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 0"/>
          <p:cNvSpPr/>
          <p:nvPr/>
        </p:nvSpPr>
        <p:spPr>
          <a:xfrm>
            <a:off x="7058660" y="3627120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관심인재 스크랩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50" name="Rect 0"/>
          <p:cNvSpPr/>
          <p:nvPr/>
        </p:nvSpPr>
        <p:spPr>
          <a:xfrm>
            <a:off x="7058660" y="4839335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작성자와 컨택하기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53" name="Rect 0"/>
          <p:cNvSpPr/>
          <p:nvPr/>
        </p:nvSpPr>
        <p:spPr>
          <a:xfrm>
            <a:off x="9650095" y="4855845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목록조회하기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54" name="Rect 0"/>
          <p:cNvCxnSpPr/>
          <p:nvPr/>
        </p:nvCxnSpPr>
        <p:spPr>
          <a:xfrm>
            <a:off x="8933814" y="523557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기업홍보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3" name="Rect 0"/>
          <p:cNvSpPr/>
          <p:nvPr/>
        </p:nvSpPr>
        <p:spPr>
          <a:xfrm>
            <a:off x="4102735" y="1778635"/>
            <a:ext cx="169100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기업 광고</a:t>
            </a:r>
            <a:r>
              <a:rPr>
                <a:latin typeface="배달의민족 주아"/>
                <a:ea typeface="배달의민족 주아"/>
              </a:rPr>
              <a:t>하기</a:t>
            </a:r>
            <a:endParaRPr>
              <a:latin typeface="배달의민족 주아"/>
              <a:ea typeface="배달의민족 주아"/>
            </a:endParaRPr>
          </a:p>
        </p:txBody>
      </p:sp>
      <p:sp>
        <p:nvSpPr>
          <p:cNvPr id="34" name="Rect 0"/>
          <p:cNvSpPr/>
          <p:nvPr/>
        </p:nvSpPr>
        <p:spPr>
          <a:xfrm>
            <a:off x="1800225" y="3586480"/>
            <a:ext cx="13379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기업</a:t>
            </a:r>
            <a:r>
              <a:rPr sz="1800">
                <a:latin typeface="배달의민족 주아"/>
                <a:ea typeface="배달의민족 주아"/>
              </a:rPr>
              <a:t> 홍보</a:t>
            </a:r>
            <a:endParaRPr sz="1800">
              <a:latin typeface="배달의민족 주아"/>
              <a:ea typeface="배달의민족 주아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3382010" y="613664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t 0"/>
          <p:cNvCxnSpPr/>
          <p:nvPr/>
        </p:nvCxnSpPr>
        <p:spPr>
          <a:xfrm>
            <a:off x="3386455" y="21907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3382010" y="2190750"/>
            <a:ext cx="635" cy="3946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3358515" y="433197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 0"/>
          <p:cNvSpPr/>
          <p:nvPr/>
        </p:nvSpPr>
        <p:spPr>
          <a:xfrm>
            <a:off x="4102735" y="3952240"/>
            <a:ext cx="168465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기업 </a:t>
            </a:r>
            <a:r>
              <a:rPr>
                <a:latin typeface="배달의민족 주아"/>
                <a:ea typeface="배달의민족 주아"/>
              </a:rPr>
              <a:t>검색</a:t>
            </a:r>
            <a:endParaRPr>
              <a:latin typeface="배달의민족 주아"/>
              <a:ea typeface="배달의민족 주아"/>
            </a:endParaRPr>
          </a:p>
        </p:txBody>
      </p:sp>
      <p:sp>
        <p:nvSpPr>
          <p:cNvPr id="40" name="Rect 0"/>
          <p:cNvSpPr/>
          <p:nvPr/>
        </p:nvSpPr>
        <p:spPr>
          <a:xfrm>
            <a:off x="4102735" y="5756910"/>
            <a:ext cx="178181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즐겨찾기 기업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41" name="Rect 0"/>
          <p:cNvCxnSpPr/>
          <p:nvPr/>
        </p:nvCxnSpPr>
        <p:spPr>
          <a:xfrm flipH="1">
            <a:off x="6099810" y="1778635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t 0"/>
          <p:cNvCxnSpPr/>
          <p:nvPr/>
        </p:nvCxnSpPr>
        <p:spPr>
          <a:xfrm>
            <a:off x="6113780" y="177863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t 0"/>
          <p:cNvCxnSpPr/>
          <p:nvPr/>
        </p:nvCxnSpPr>
        <p:spPr>
          <a:xfrm>
            <a:off x="6099810" y="299085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/>
          <p:nvPr/>
        </p:nvSpPr>
        <p:spPr>
          <a:xfrm>
            <a:off x="7058660" y="1447800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홍보글</a:t>
            </a:r>
            <a:r>
              <a:rPr>
                <a:latin typeface="배달의민족 주아"/>
                <a:ea typeface="배달의민족 주아"/>
              </a:rPr>
              <a:t> 작성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45" name="Rect 0"/>
          <p:cNvSpPr/>
          <p:nvPr/>
        </p:nvSpPr>
        <p:spPr>
          <a:xfrm>
            <a:off x="7058660" y="2627630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홍보글</a:t>
            </a:r>
            <a:endParaRPr sz="1800">
              <a:latin typeface="배달의민족 주아"/>
              <a:ea typeface="배달의민족 주아"/>
            </a:endParaRPr>
          </a:p>
          <a:p>
            <a:pPr marL="0" indent="0" algn="ctr" latinLnBrk="0" hangingPunct="1">
              <a:buFontTx/>
              <a:buNone/>
              <a:defRPr/>
            </a:pPr>
            <a:r>
              <a:rPr>
                <a:latin typeface="배달의민족 주아"/>
                <a:ea typeface="배달의민족 주아"/>
              </a:rPr>
              <a:t> 수정 &amp; 삭제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cxnSp>
        <p:nvCxnSpPr>
          <p:cNvPr id="46" name="Rect 0"/>
          <p:cNvCxnSpPr/>
          <p:nvPr/>
        </p:nvCxnSpPr>
        <p:spPr>
          <a:xfrm flipH="1">
            <a:off x="6092190" y="3995420"/>
            <a:ext cx="8890" cy="12128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t 0"/>
          <p:cNvCxnSpPr/>
          <p:nvPr/>
        </p:nvCxnSpPr>
        <p:spPr>
          <a:xfrm>
            <a:off x="6122035" y="400621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/>
          <p:nvPr/>
        </p:nvCxnSpPr>
        <p:spPr>
          <a:xfrm>
            <a:off x="6108065" y="5218430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 0"/>
          <p:cNvSpPr/>
          <p:nvPr/>
        </p:nvSpPr>
        <p:spPr>
          <a:xfrm>
            <a:off x="7058660" y="3627120"/>
            <a:ext cx="166243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관심</a:t>
            </a:r>
            <a:r>
              <a:rPr lang="ko-KR" altLang="en-US" sz="1800">
                <a:latin typeface="배달의민족 주아"/>
                <a:ea typeface="배달의민족 주아"/>
              </a:rPr>
              <a:t>기업 </a:t>
            </a:r>
            <a:r>
              <a:rPr sz="1800">
                <a:latin typeface="배달의민족 주아"/>
                <a:ea typeface="배달의민족 주아"/>
              </a:rPr>
              <a:t> </a:t>
            </a:r>
            <a:r>
              <a:rPr lang="ko-KR" altLang="en-US" sz="1800">
                <a:latin typeface="배달의민족 주아"/>
                <a:ea typeface="배달의민족 주아"/>
              </a:rPr>
              <a:t>좋아요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50" name="Rect 0"/>
          <p:cNvSpPr/>
          <p:nvPr/>
        </p:nvSpPr>
        <p:spPr>
          <a:xfrm>
            <a:off x="7058660" y="4839335"/>
            <a:ext cx="2147036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구인자 제안하기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290963" y="3502660"/>
            <a:ext cx="188150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커뮤니티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2484253" y="4957445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454408" y="1795780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16200000" flipH="1">
            <a:off x="365417" y="3857466"/>
            <a:ext cx="4203382" cy="34289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3534543" y="2446655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신입게시판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3534543" y="1425575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자유게시판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2449963" y="280606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2467108" y="3881755"/>
            <a:ext cx="896620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/>
          <p:nvPr/>
        </p:nvSpPr>
        <p:spPr>
          <a:xfrm>
            <a:off x="3534543" y="4587240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질문게시판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6" name="Rect 0"/>
          <p:cNvSpPr/>
          <p:nvPr/>
        </p:nvSpPr>
        <p:spPr>
          <a:xfrm>
            <a:off x="3534543" y="3511550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현직게시판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7" name="Rect 0"/>
          <p:cNvCxnSpPr/>
          <p:nvPr/>
        </p:nvCxnSpPr>
        <p:spPr>
          <a:xfrm>
            <a:off x="6096001" y="1818005"/>
            <a:ext cx="497138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10142737" y="1448117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3" name="Rect 0"/>
          <p:cNvSpPr/>
          <p:nvPr/>
        </p:nvSpPr>
        <p:spPr>
          <a:xfrm>
            <a:off x="3534543" y="5605145"/>
            <a:ext cx="23253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공지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문의 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2484888" y="5975667"/>
            <a:ext cx="8851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/>
          <p:nvPr/>
        </p:nvSpPr>
        <p:spPr>
          <a:xfrm>
            <a:off x="8695248" y="1448117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6876415" y="1402398"/>
            <a:ext cx="151763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검색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8" name="Rect 0"/>
          <p:cNvCxnSpPr/>
          <p:nvPr/>
        </p:nvCxnSpPr>
        <p:spPr>
          <a:xfrm>
            <a:off x="6096001" y="2805430"/>
            <a:ext cx="497138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/>
          <p:nvPr/>
        </p:nvSpPr>
        <p:spPr>
          <a:xfrm>
            <a:off x="10142737" y="2435542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0" name="Rect 0"/>
          <p:cNvSpPr/>
          <p:nvPr/>
        </p:nvSpPr>
        <p:spPr>
          <a:xfrm>
            <a:off x="8695248" y="2435542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1" name="Rect 0"/>
          <p:cNvSpPr/>
          <p:nvPr/>
        </p:nvSpPr>
        <p:spPr>
          <a:xfrm>
            <a:off x="6876415" y="2389823"/>
            <a:ext cx="151763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검색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2" name="Rect 0"/>
          <p:cNvCxnSpPr/>
          <p:nvPr/>
        </p:nvCxnSpPr>
        <p:spPr>
          <a:xfrm>
            <a:off x="6096001" y="3893185"/>
            <a:ext cx="497138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/>
          <p:nvPr/>
        </p:nvSpPr>
        <p:spPr>
          <a:xfrm>
            <a:off x="10142737" y="3523297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4" name="Rect 0"/>
          <p:cNvSpPr/>
          <p:nvPr/>
        </p:nvSpPr>
        <p:spPr>
          <a:xfrm>
            <a:off x="8695248" y="3523297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5" name="Rect 0"/>
          <p:cNvSpPr/>
          <p:nvPr/>
        </p:nvSpPr>
        <p:spPr>
          <a:xfrm>
            <a:off x="6876415" y="3477578"/>
            <a:ext cx="151763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검색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6" name="Rect 0"/>
          <p:cNvCxnSpPr/>
          <p:nvPr/>
        </p:nvCxnSpPr>
        <p:spPr>
          <a:xfrm>
            <a:off x="6096001" y="4956810"/>
            <a:ext cx="497138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 0"/>
          <p:cNvSpPr/>
          <p:nvPr/>
        </p:nvSpPr>
        <p:spPr>
          <a:xfrm>
            <a:off x="10142737" y="4586922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8" name="Rect 0"/>
          <p:cNvSpPr/>
          <p:nvPr/>
        </p:nvSpPr>
        <p:spPr>
          <a:xfrm>
            <a:off x="8695248" y="4586922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9" name="Rect 0"/>
          <p:cNvSpPr/>
          <p:nvPr/>
        </p:nvSpPr>
        <p:spPr>
          <a:xfrm>
            <a:off x="6876415" y="4541203"/>
            <a:ext cx="151763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검색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40" name="Rect 0"/>
          <p:cNvCxnSpPr/>
          <p:nvPr/>
        </p:nvCxnSpPr>
        <p:spPr>
          <a:xfrm>
            <a:off x="6096001" y="6020752"/>
            <a:ext cx="497138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/>
          <p:nvPr/>
        </p:nvSpPr>
        <p:spPr>
          <a:xfrm>
            <a:off x="10142737" y="5650864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42" name="Rect 0"/>
          <p:cNvSpPr/>
          <p:nvPr/>
        </p:nvSpPr>
        <p:spPr>
          <a:xfrm>
            <a:off x="8695248" y="5650864"/>
            <a:ext cx="116978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댓글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43" name="Rect 0"/>
          <p:cNvSpPr/>
          <p:nvPr/>
        </p:nvSpPr>
        <p:spPr>
          <a:xfrm>
            <a:off x="6876415" y="5605145"/>
            <a:ext cx="1517633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검색</a:t>
            </a:r>
            <a:r>
              <a:rPr lang="en-US" altLang="ko-KR" sz="1800">
                <a:latin typeface="배달의민족 주아"/>
                <a:ea typeface="배달의민족 주아"/>
              </a:rPr>
              <a:t>,</a:t>
            </a:r>
            <a:r>
              <a:rPr lang="ko-KR" altLang="en-US" sz="1800">
                <a:latin typeface="배달의민족 주아"/>
                <a:ea typeface="배달의민족 주아"/>
              </a:rPr>
              <a:t> 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2000" b="1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문의게시판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0" y="3122453"/>
            <a:ext cx="2074711" cy="61309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공지문의 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6" name="Rect 0"/>
          <p:cNvSpPr/>
          <p:nvPr/>
        </p:nvSpPr>
        <p:spPr>
          <a:xfrm>
            <a:off x="2236469" y="1556384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도움말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7" name="Rect 0"/>
          <p:cNvSpPr/>
          <p:nvPr/>
        </p:nvSpPr>
        <p:spPr>
          <a:xfrm>
            <a:off x="4519295" y="1623694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자주 묻는 질문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3698239" y="2002789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/>
          <p:nvPr/>
        </p:nvSpPr>
        <p:spPr>
          <a:xfrm>
            <a:off x="2236469" y="461391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공지사항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0" name="Rect 0"/>
          <p:cNvSpPr/>
          <p:nvPr/>
        </p:nvSpPr>
        <p:spPr>
          <a:xfrm>
            <a:off x="4519295" y="2669540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문의하기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4519295" y="3716655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문의내역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2" name="Rect 0"/>
          <p:cNvCxnSpPr/>
          <p:nvPr/>
        </p:nvCxnSpPr>
        <p:spPr>
          <a:xfrm rot="16200000" flipH="1">
            <a:off x="3175635" y="2526030"/>
            <a:ext cx="104648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>
            <a:off x="3698239" y="304863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16200000" flipH="1">
            <a:off x="3175635" y="3519170"/>
            <a:ext cx="104648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>
            <a:off x="3698239" y="404241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>
            <a:off x="6096000" y="409575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>
            <a:off x="3698239" y="499872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/>
          <p:nvPr/>
        </p:nvSpPr>
        <p:spPr>
          <a:xfrm>
            <a:off x="4519295" y="4652645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게시글 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9" name="Rect 0"/>
          <p:cNvSpPr/>
          <p:nvPr/>
        </p:nvSpPr>
        <p:spPr>
          <a:xfrm>
            <a:off x="2236469" y="3121660"/>
            <a:ext cx="1271270" cy="5238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검색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0" name="Rect 0"/>
          <p:cNvCxnSpPr/>
          <p:nvPr/>
        </p:nvCxnSpPr>
        <p:spPr>
          <a:xfrm rot="16200000">
            <a:off x="2610484" y="2734945"/>
            <a:ext cx="5232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16200000" flipH="1">
            <a:off x="2586354" y="4138930"/>
            <a:ext cx="5721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8321040" y="299656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/>
          <p:nvPr/>
        </p:nvSpPr>
        <p:spPr>
          <a:xfrm>
            <a:off x="6862445" y="3716655"/>
            <a:ext cx="1320800" cy="7575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게시글 상세조회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6096000" y="2996565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/>
          <p:nvPr/>
        </p:nvSpPr>
        <p:spPr>
          <a:xfrm>
            <a:off x="6862445" y="266954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문의 등록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6" name="Rect 0"/>
          <p:cNvSpPr/>
          <p:nvPr/>
        </p:nvSpPr>
        <p:spPr>
          <a:xfrm>
            <a:off x="9071610" y="266954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등록 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/>
          <p:nvPr/>
        </p:nvCxnSpPr>
        <p:spPr>
          <a:xfrm flipV="1">
            <a:off x="8400415" y="4004310"/>
            <a:ext cx="51752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 rot="16200000" flipH="1">
            <a:off x="8263255" y="4141470"/>
            <a:ext cx="824230" cy="54991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/>
          <p:nvPr/>
        </p:nvSpPr>
        <p:spPr>
          <a:xfrm>
            <a:off x="9071610" y="3593465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수정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0" name="Rect 0"/>
          <p:cNvSpPr/>
          <p:nvPr/>
        </p:nvSpPr>
        <p:spPr>
          <a:xfrm>
            <a:off x="9071610" y="442468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6096000" y="503174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/>
          <p:nvPr/>
        </p:nvSpPr>
        <p:spPr>
          <a:xfrm>
            <a:off x="6862445" y="4652645"/>
            <a:ext cx="139382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게시글 상세조회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4" name="Rect 0"/>
          <p:cNvCxnSpPr/>
          <p:nvPr/>
        </p:nvCxnSpPr>
        <p:spPr>
          <a:xfrm>
            <a:off x="10362248" y="3808730"/>
            <a:ext cx="62928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/>
          <p:nvPr/>
        </p:nvSpPr>
        <p:spPr>
          <a:xfrm>
            <a:off x="10676890" y="3429000"/>
            <a:ext cx="12712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알림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3622040" y="2097405"/>
            <a:ext cx="18935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매출통계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6" name="Rect 0"/>
          <p:cNvSpPr/>
          <p:nvPr/>
        </p:nvSpPr>
        <p:spPr>
          <a:xfrm>
            <a:off x="267970" y="3428365"/>
            <a:ext cx="234061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5579745" y="2485390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/>
          <p:nvPr/>
        </p:nvSpPr>
        <p:spPr>
          <a:xfrm>
            <a:off x="3622040" y="3512820"/>
            <a:ext cx="18935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기업통계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9" name="Rect 0"/>
          <p:cNvSpPr/>
          <p:nvPr/>
        </p:nvSpPr>
        <p:spPr>
          <a:xfrm>
            <a:off x="3657600" y="4928235"/>
            <a:ext cx="262890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구직자 통계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0" name="Rect 0"/>
          <p:cNvCxnSpPr/>
          <p:nvPr/>
        </p:nvCxnSpPr>
        <p:spPr>
          <a:xfrm>
            <a:off x="2781300" y="2490470"/>
            <a:ext cx="20955" cy="280352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flipV="1">
            <a:off x="2773680" y="2493010"/>
            <a:ext cx="749300" cy="88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flipV="1">
            <a:off x="2781300" y="5285740"/>
            <a:ext cx="719455" cy="88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>
            <a:off x="2811780" y="3837305"/>
            <a:ext cx="713740" cy="31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/>
          <p:nvPr/>
        </p:nvSpPr>
        <p:spPr>
          <a:xfrm>
            <a:off x="6358255" y="3492500"/>
            <a:ext cx="207581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기업 상세 정보 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7" name="Rect 0"/>
          <p:cNvCxnSpPr/>
          <p:nvPr/>
        </p:nvCxnSpPr>
        <p:spPr>
          <a:xfrm>
            <a:off x="5579745" y="3912235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>
            <a:off x="6358255" y="5293995"/>
            <a:ext cx="70675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/>
          <p:nvPr/>
        </p:nvSpPr>
        <p:spPr>
          <a:xfrm>
            <a:off x="7141845" y="4923790"/>
            <a:ext cx="270827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구직자 상세 정보 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3" name="Rect 0"/>
          <p:cNvSpPr/>
          <p:nvPr/>
        </p:nvSpPr>
        <p:spPr>
          <a:xfrm>
            <a:off x="6358255" y="2117725"/>
            <a:ext cx="207581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상세 정보확인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2" name="Rect 0"/>
          <p:cNvSpPr/>
          <p:nvPr/>
        </p:nvSpPr>
        <p:spPr>
          <a:xfrm>
            <a:off x="1459162" y="3191510"/>
            <a:ext cx="1947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로그인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3" name="Rect 0"/>
          <p:cNvCxnSpPr>
            <a:stCxn id="32" idx="3"/>
          </p:cNvCxnSpPr>
          <p:nvPr/>
        </p:nvCxnSpPr>
        <p:spPr>
          <a:xfrm>
            <a:off x="3406708" y="3571239"/>
            <a:ext cx="1341755" cy="12833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/>
          <p:nvPr/>
        </p:nvSpPr>
        <p:spPr>
          <a:xfrm>
            <a:off x="7861868" y="3842067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en-US" altLang="ko-KR" sz="1800">
                <a:latin typeface="배달의민족 주아"/>
                <a:ea typeface="배달의민족 주아"/>
              </a:rPr>
              <a:t>ID </a:t>
            </a:r>
            <a:r>
              <a:rPr lang="ko-KR" altLang="en-US" sz="1800">
                <a:latin typeface="배달의민족 주아"/>
                <a:ea typeface="배달의민족 주아"/>
              </a:rPr>
              <a:t>찾기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5" name="Rect 0"/>
          <p:cNvCxnSpPr>
            <a:stCxn id="32" idx="3"/>
            <a:endCxn id="36" idx="1"/>
          </p:cNvCxnSpPr>
          <p:nvPr/>
        </p:nvCxnSpPr>
        <p:spPr>
          <a:xfrm flipV="1">
            <a:off x="3406073" y="3058160"/>
            <a:ext cx="1342390" cy="5130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/>
          <p:nvPr/>
        </p:nvSpPr>
        <p:spPr>
          <a:xfrm>
            <a:off x="4747828" y="268795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로그인 성공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7" name="Rect 0"/>
          <p:cNvCxnSpPr>
            <a:stCxn id="36" idx="3"/>
            <a:endCxn id="38" idx="1"/>
          </p:cNvCxnSpPr>
          <p:nvPr/>
        </p:nvCxnSpPr>
        <p:spPr>
          <a:xfrm>
            <a:off x="6373428" y="3058160"/>
            <a:ext cx="146113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 0"/>
          <p:cNvSpPr/>
          <p:nvPr/>
        </p:nvSpPr>
        <p:spPr>
          <a:xfrm>
            <a:off x="7834563" y="2687955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로그아웃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9" name="Rect 0"/>
          <p:cNvSpPr/>
          <p:nvPr/>
        </p:nvSpPr>
        <p:spPr>
          <a:xfrm>
            <a:off x="4747828" y="4484052"/>
            <a:ext cx="16268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로그인 </a:t>
            </a:r>
            <a:r>
              <a:rPr lang="ko-KR" altLang="en-US" sz="1800">
                <a:latin typeface="배달의민족 주아"/>
                <a:ea typeface="배달의민족 주아"/>
              </a:rPr>
              <a:t>실패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40" name="Rect 0"/>
          <p:cNvSpPr/>
          <p:nvPr/>
        </p:nvSpPr>
        <p:spPr>
          <a:xfrm>
            <a:off x="7861869" y="5225098"/>
            <a:ext cx="15995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en-US" altLang="ko-KR" sz="1800">
                <a:latin typeface="배달의민족 주아"/>
                <a:ea typeface="배달의민족 주아"/>
              </a:rPr>
              <a:t>Pw</a:t>
            </a:r>
            <a:r>
              <a:rPr lang="ko-KR" altLang="en-US" sz="1800">
                <a:latin typeface="배달의민족 주아"/>
                <a:ea typeface="배달의민족 주아"/>
              </a:rPr>
              <a:t> 찾기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41" name="Rect 0"/>
          <p:cNvCxnSpPr>
            <a:endCxn id="40" idx="1"/>
          </p:cNvCxnSpPr>
          <p:nvPr/>
        </p:nvCxnSpPr>
        <p:spPr>
          <a:xfrm>
            <a:off x="6520114" y="4854575"/>
            <a:ext cx="1341755" cy="7410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t 0"/>
          <p:cNvCxnSpPr/>
          <p:nvPr/>
        </p:nvCxnSpPr>
        <p:spPr>
          <a:xfrm flipV="1">
            <a:off x="6520114" y="4212590"/>
            <a:ext cx="1314449" cy="64135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5" name="Rect 0"/>
          <p:cNvSpPr/>
          <p:nvPr/>
        </p:nvSpPr>
        <p:spPr>
          <a:xfrm>
            <a:off x="837565" y="3429000"/>
            <a:ext cx="1338580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회원가입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2514600" y="5267960"/>
            <a:ext cx="707390" cy="12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0"/>
          <p:cNvCxnSpPr/>
          <p:nvPr/>
        </p:nvCxnSpPr>
        <p:spPr>
          <a:xfrm>
            <a:off x="2510155" y="2492375"/>
            <a:ext cx="716280" cy="1714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t 0"/>
          <p:cNvCxnSpPr/>
          <p:nvPr/>
        </p:nvCxnSpPr>
        <p:spPr>
          <a:xfrm flipH="1">
            <a:off x="2493010" y="2492375"/>
            <a:ext cx="13970" cy="279273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/>
          <p:nvPr/>
        </p:nvSpPr>
        <p:spPr>
          <a:xfrm>
            <a:off x="3481705" y="2077720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기업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0" name="Rect 0"/>
          <p:cNvSpPr/>
          <p:nvPr/>
        </p:nvSpPr>
        <p:spPr>
          <a:xfrm>
            <a:off x="3481070" y="4935855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 회원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4948555" y="2443480"/>
            <a:ext cx="716915" cy="177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/>
          <p:nvPr/>
        </p:nvSpPr>
        <p:spPr>
          <a:xfrm>
            <a:off x="5757545" y="2014855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400">
                <a:latin typeface="배달의민족 주아"/>
                <a:ea typeface="배달의민족 주아"/>
              </a:rPr>
              <a:t>기업 정보 입력</a:t>
            </a:r>
            <a:endParaRPr lang="ko-KR" altLang="en-US" sz="1400">
              <a:latin typeface="배달의민족 주아"/>
              <a:ea typeface="배달의민족 주아"/>
            </a:endParaRPr>
          </a:p>
        </p:txBody>
      </p:sp>
      <p:cxnSp>
        <p:nvCxnSpPr>
          <p:cNvPr id="33" name="Rect 0"/>
          <p:cNvCxnSpPr/>
          <p:nvPr/>
        </p:nvCxnSpPr>
        <p:spPr>
          <a:xfrm flipV="1">
            <a:off x="7188835" y="2384425"/>
            <a:ext cx="666750" cy="254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/>
          <p:nvPr/>
        </p:nvSpPr>
        <p:spPr>
          <a:xfrm>
            <a:off x="8080375" y="2010410"/>
            <a:ext cx="273367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인사 담당자 인증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5" name="Rect 0"/>
          <p:cNvSpPr/>
          <p:nvPr/>
        </p:nvSpPr>
        <p:spPr>
          <a:xfrm>
            <a:off x="5180965" y="3357245"/>
            <a:ext cx="2433320" cy="59182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데이터 유효성 검사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6" name="Rect 0"/>
          <p:cNvCxnSpPr/>
          <p:nvPr/>
        </p:nvCxnSpPr>
        <p:spPr>
          <a:xfrm flipH="1" flipV="1">
            <a:off x="6382385" y="2814320"/>
            <a:ext cx="10160" cy="4660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4865370" y="5303520"/>
            <a:ext cx="716915" cy="1778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 0"/>
          <p:cNvSpPr/>
          <p:nvPr/>
        </p:nvSpPr>
        <p:spPr>
          <a:xfrm>
            <a:off x="5674360" y="4874895"/>
            <a:ext cx="127190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400">
                <a:latin typeface="배달의민족 주아"/>
                <a:ea typeface="배달의민족 주아"/>
              </a:rPr>
              <a:t>회원 정보 입력</a:t>
            </a:r>
            <a:endParaRPr lang="ko-KR" altLang="en-US" sz="1400">
              <a:latin typeface="배달의민족 주아"/>
              <a:ea typeface="배달의민족 주아"/>
            </a:endParaRPr>
          </a:p>
        </p:txBody>
      </p:sp>
      <p:cxnSp>
        <p:nvCxnSpPr>
          <p:cNvPr id="39" name="Rect 0"/>
          <p:cNvCxnSpPr/>
          <p:nvPr/>
        </p:nvCxnSpPr>
        <p:spPr>
          <a:xfrm flipV="1">
            <a:off x="7105650" y="5244465"/>
            <a:ext cx="666750" cy="254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/>
          <p:nvPr/>
        </p:nvSpPr>
        <p:spPr>
          <a:xfrm>
            <a:off x="7997190" y="4870450"/>
            <a:ext cx="2733675" cy="7600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개인 회원 인증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41" name="Rect 0"/>
          <p:cNvCxnSpPr/>
          <p:nvPr/>
        </p:nvCxnSpPr>
        <p:spPr>
          <a:xfrm flipH="1">
            <a:off x="6374130" y="4074160"/>
            <a:ext cx="21590" cy="7124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 0"/>
          <p:cNvSpPr/>
          <p:nvPr/>
        </p:nvSpPr>
        <p:spPr>
          <a:xfrm>
            <a:off x="8178165" y="3429000"/>
            <a:ext cx="2433320" cy="59182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인증 API활용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43" name="Rect 0"/>
          <p:cNvCxnSpPr/>
          <p:nvPr/>
        </p:nvCxnSpPr>
        <p:spPr>
          <a:xfrm flipH="1" flipV="1">
            <a:off x="9379585" y="2886075"/>
            <a:ext cx="10160" cy="46609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/>
          <p:nvPr/>
        </p:nvCxnSpPr>
        <p:spPr>
          <a:xfrm flipH="1">
            <a:off x="9371330" y="4145915"/>
            <a:ext cx="21590" cy="71247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  <a:cs typeface="Calibri"/>
                        </a:rPr>
                        <a:t>마이페이지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8" name="Rect 0"/>
          <p:cNvCxnSpPr/>
          <p:nvPr/>
        </p:nvCxnSpPr>
        <p:spPr>
          <a:xfrm flipV="1">
            <a:off x="3619199" y="2500630"/>
            <a:ext cx="948055" cy="9023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/>
          <p:nvPr/>
        </p:nvSpPr>
        <p:spPr>
          <a:xfrm>
            <a:off x="4868244" y="2120900"/>
            <a:ext cx="167894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구직자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2" name="Rect 0"/>
          <p:cNvSpPr/>
          <p:nvPr/>
        </p:nvSpPr>
        <p:spPr>
          <a:xfrm>
            <a:off x="1885014" y="3049270"/>
            <a:ext cx="156527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마이</a:t>
            </a:r>
            <a:r>
              <a:rPr lang="ko-KR" altLang="en-US" sz="1800">
                <a:latin typeface="배달의민족 주아"/>
                <a:ea typeface="배달의민족 주아"/>
              </a:rPr>
              <a:t>페이지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3" name="Rect 0"/>
          <p:cNvCxnSpPr/>
          <p:nvPr/>
        </p:nvCxnSpPr>
        <p:spPr>
          <a:xfrm>
            <a:off x="3709369" y="3428365"/>
            <a:ext cx="86614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/>
          <p:nvPr/>
        </p:nvSpPr>
        <p:spPr>
          <a:xfrm>
            <a:off x="4868244" y="3049270"/>
            <a:ext cx="1693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구인자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5" name="Rect 0"/>
          <p:cNvCxnSpPr/>
          <p:nvPr/>
        </p:nvCxnSpPr>
        <p:spPr>
          <a:xfrm>
            <a:off x="3619199" y="3342640"/>
            <a:ext cx="956310" cy="101409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/>
          <p:nvPr/>
        </p:nvSpPr>
        <p:spPr>
          <a:xfrm>
            <a:off x="4868244" y="3977005"/>
            <a:ext cx="1693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매니저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3619199" y="3342640"/>
            <a:ext cx="1107440" cy="19418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/>
          <p:nvPr/>
        </p:nvSpPr>
        <p:spPr>
          <a:xfrm>
            <a:off x="4882214" y="4904740"/>
            <a:ext cx="16649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운영자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7143449" y="3342640"/>
            <a:ext cx="96456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/>
          <p:nvPr/>
        </p:nvSpPr>
        <p:spPr>
          <a:xfrm>
            <a:off x="8584264" y="3023235"/>
            <a:ext cx="1693545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각 세부 화면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구직자 마이페이지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1104900" y="3320097"/>
            <a:ext cx="14617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마이페이지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2766695" y="6109652"/>
            <a:ext cx="8216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766695" y="2119312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flipH="1">
            <a:off x="2766695" y="2130107"/>
            <a:ext cx="635" cy="398716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5490845" y="2088832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3599180" y="3058477"/>
            <a:ext cx="15538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자기소개서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3599180" y="1724977"/>
            <a:ext cx="15538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회원 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6301740" y="2998787"/>
            <a:ext cx="225679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기업별 자기소개서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2766695" y="3400107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5418455" y="3399472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5400000">
            <a:off x="4965700" y="3852227"/>
            <a:ext cx="906145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>
            <a:off x="5418455" y="4305617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/>
          <p:nvPr/>
        </p:nvSpPr>
        <p:spPr>
          <a:xfrm>
            <a:off x="6301740" y="3935412"/>
            <a:ext cx="2507448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임시저장 자기소개서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9" name="Rect 0"/>
          <p:cNvSpPr/>
          <p:nvPr/>
        </p:nvSpPr>
        <p:spPr>
          <a:xfrm>
            <a:off x="6264910" y="1691322"/>
            <a:ext cx="165798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상세정보 입력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0" name="Rect 0"/>
          <p:cNvSpPr/>
          <p:nvPr/>
        </p:nvSpPr>
        <p:spPr>
          <a:xfrm>
            <a:off x="9737574" y="3369310"/>
            <a:ext cx="1598262" cy="130714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등록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수정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8996514" y="3923982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 0"/>
          <p:cNvSpPr/>
          <p:nvPr/>
        </p:nvSpPr>
        <p:spPr>
          <a:xfrm>
            <a:off x="3588385" y="5739447"/>
            <a:ext cx="15125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지원 현황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6" name="Rect 0"/>
          <p:cNvSpPr/>
          <p:nvPr/>
        </p:nvSpPr>
        <p:spPr>
          <a:xfrm>
            <a:off x="6283325" y="5787072"/>
            <a:ext cx="16395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회사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5372100" y="6109652"/>
            <a:ext cx="723900" cy="82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/>
          <p:nvPr/>
        </p:nvSpPr>
        <p:spPr>
          <a:xfrm>
            <a:off x="6283325" y="4803457"/>
            <a:ext cx="22752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이력서 상세 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5418455" y="5117147"/>
            <a:ext cx="64897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/>
          <p:nvPr/>
        </p:nvSpPr>
        <p:spPr>
          <a:xfrm>
            <a:off x="3588385" y="4747260"/>
            <a:ext cx="15538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이력서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1" name="Rect 0"/>
          <p:cNvCxnSpPr/>
          <p:nvPr/>
        </p:nvCxnSpPr>
        <p:spPr>
          <a:xfrm>
            <a:off x="2755900" y="5158105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구직자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4" name="Rect 0"/>
          <p:cNvSpPr/>
          <p:nvPr/>
        </p:nvSpPr>
        <p:spPr>
          <a:xfrm>
            <a:off x="8996514" y="5835015"/>
            <a:ext cx="21074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회사 상세목록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8085288" y="6157595"/>
            <a:ext cx="723900" cy="82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구직자 마이페이지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642620" y="3189605"/>
            <a:ext cx="14617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마이페이지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2305050" y="2329180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16200000" flipH="1" flipV="1">
            <a:off x="744028" y="3883534"/>
            <a:ext cx="3122044" cy="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5100956" y="2322512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3209291" y="3429000"/>
            <a:ext cx="15538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관심 기업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3209291" y="1958657"/>
            <a:ext cx="155384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5875021" y="3058477"/>
            <a:ext cx="225679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관심 기업 목록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2305050" y="3804920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4991736" y="3459162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5400000">
            <a:off x="4538981" y="3911917"/>
            <a:ext cx="906145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>
            <a:off x="4991736" y="4365307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/>
          <p:nvPr/>
        </p:nvSpPr>
        <p:spPr>
          <a:xfrm>
            <a:off x="5875021" y="3995102"/>
            <a:ext cx="225679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제안받기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9" name="Rect 0"/>
          <p:cNvSpPr/>
          <p:nvPr/>
        </p:nvSpPr>
        <p:spPr>
          <a:xfrm>
            <a:off x="5875021" y="1925002"/>
            <a:ext cx="229362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내가 작성한 게시판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0" name="Rect 0"/>
          <p:cNvSpPr/>
          <p:nvPr/>
        </p:nvSpPr>
        <p:spPr>
          <a:xfrm>
            <a:off x="9714263" y="3238817"/>
            <a:ext cx="1598262" cy="130714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등록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수정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8785877" y="3793490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구직자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33" name="Rect 0"/>
          <p:cNvCxnSpPr/>
          <p:nvPr/>
        </p:nvCxnSpPr>
        <p:spPr>
          <a:xfrm>
            <a:off x="2305050" y="5444557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/>
          <p:nvPr/>
        </p:nvSpPr>
        <p:spPr>
          <a:xfrm>
            <a:off x="3209291" y="5074034"/>
            <a:ext cx="189166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관리 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197476" y="5460432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/>
          <p:nvPr/>
        </p:nvSpPr>
        <p:spPr>
          <a:xfrm>
            <a:off x="6096000" y="5018439"/>
            <a:ext cx="1504817" cy="159328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로드맵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계약서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매니지먼트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37" name="Rect 0"/>
          <p:cNvCxnSpPr/>
          <p:nvPr/>
        </p:nvCxnSpPr>
        <p:spPr>
          <a:xfrm>
            <a:off x="7829868" y="5814444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 0"/>
          <p:cNvSpPr/>
          <p:nvPr/>
        </p:nvSpPr>
        <p:spPr>
          <a:xfrm>
            <a:off x="8585868" y="5461067"/>
            <a:ext cx="225679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상세정보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구인자 마이페이지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935990" y="3341052"/>
            <a:ext cx="14617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마이페이지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2597785" y="6130607"/>
            <a:ext cx="8216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597785" y="2140267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flipH="1">
            <a:off x="2597785" y="2151062"/>
            <a:ext cx="635" cy="398716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5321935" y="2109787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3686810" y="3079432"/>
            <a:ext cx="12973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진행중인 공고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3686810" y="1745932"/>
            <a:ext cx="12973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공고등록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Rect 0"/>
          <p:cNvSpPr/>
          <p:nvPr/>
        </p:nvSpPr>
        <p:spPr>
          <a:xfrm>
            <a:off x="6132830" y="3019742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 수정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2597785" y="3421062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5249545" y="3420427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flipH="1">
            <a:off x="5249545" y="3420427"/>
            <a:ext cx="635" cy="171767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>
            <a:off x="5249545" y="4326572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>
            <a:off x="7482840" y="2098992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/>
          <p:nvPr/>
        </p:nvSpPr>
        <p:spPr>
          <a:xfrm>
            <a:off x="6132830" y="3956367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 마감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9" name="Rect 0"/>
          <p:cNvSpPr/>
          <p:nvPr/>
        </p:nvSpPr>
        <p:spPr>
          <a:xfrm>
            <a:off x="6096000" y="1712277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상세정보 입력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0" name="Rect 0"/>
          <p:cNvSpPr/>
          <p:nvPr/>
        </p:nvSpPr>
        <p:spPr>
          <a:xfrm>
            <a:off x="8389620" y="1704022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등록완료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1" name="Rect 0"/>
          <p:cNvCxnSpPr/>
          <p:nvPr/>
        </p:nvCxnSpPr>
        <p:spPr>
          <a:xfrm>
            <a:off x="7501255" y="3436302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>
            <a:off x="9585326" y="3436937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 0"/>
          <p:cNvSpPr/>
          <p:nvPr/>
        </p:nvSpPr>
        <p:spPr>
          <a:xfrm>
            <a:off x="8198485" y="3050222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상세정보 입력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4" name="Rect 0"/>
          <p:cNvSpPr/>
          <p:nvPr/>
        </p:nvSpPr>
        <p:spPr>
          <a:xfrm>
            <a:off x="10385426" y="3040697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등록완료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5" name="Rect 0"/>
          <p:cNvSpPr/>
          <p:nvPr/>
        </p:nvSpPr>
        <p:spPr>
          <a:xfrm>
            <a:off x="3634740" y="5760402"/>
            <a:ext cx="12973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마감된 공고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6" name="Rect 0"/>
          <p:cNvSpPr/>
          <p:nvPr/>
        </p:nvSpPr>
        <p:spPr>
          <a:xfrm>
            <a:off x="6114415" y="5808027"/>
            <a:ext cx="16395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공고상세조회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5203190" y="6130607"/>
            <a:ext cx="723900" cy="82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 0"/>
          <p:cNvSpPr/>
          <p:nvPr/>
        </p:nvSpPr>
        <p:spPr>
          <a:xfrm>
            <a:off x="6114415" y="4824412"/>
            <a:ext cx="16395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공고상세조회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5249545" y="5138102"/>
            <a:ext cx="64897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구인자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</a:rPr>
                        <a:t>DDIT - 01- 01</a:t>
                      </a:r>
                      <a:endParaRPr lang="en-US" altLang="ko-KR" sz="2000" kern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2000" b="1" i="0" kern="120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  <a:cs typeface="Calibri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</a:rPr>
                        <a:t>구인자 마이페이지</a:t>
                      </a:r>
                      <a:endParaRPr lang="ko-KR" altLang="en-US" sz="20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2023.0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.2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  <a:tc>
                  <a:txBody>
                    <a:bodyPr vert="horz" lIns="90170" tIns="46990" rIns="90170" bIns="46990" anchor="t" anchorCtr="0"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임주완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/>
          <p:nvPr/>
        </p:nvSpPr>
        <p:spPr>
          <a:xfrm>
            <a:off x="1104900" y="3239736"/>
            <a:ext cx="1461770" cy="7594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sz="1800">
                <a:latin typeface="배달의민족 주아"/>
                <a:ea typeface="배달의민족 주아"/>
              </a:rPr>
              <a:t>마이페이지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2766695" y="6029291"/>
            <a:ext cx="82169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t 0"/>
          <p:cNvCxnSpPr/>
          <p:nvPr/>
        </p:nvCxnSpPr>
        <p:spPr>
          <a:xfrm>
            <a:off x="2766695" y="2038951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flipH="1">
            <a:off x="2766695" y="2049746"/>
            <a:ext cx="635" cy="398716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>
            <a:off x="5490845" y="2008471"/>
            <a:ext cx="505460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/>
          <p:nvPr/>
        </p:nvSpPr>
        <p:spPr>
          <a:xfrm>
            <a:off x="3736975" y="3680426"/>
            <a:ext cx="163512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유료서비스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Rect 0"/>
          <p:cNvSpPr/>
          <p:nvPr/>
        </p:nvSpPr>
        <p:spPr>
          <a:xfrm>
            <a:off x="3855720" y="1644616"/>
            <a:ext cx="12973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구직자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13" name="Rect 0"/>
          <p:cNvCxnSpPr/>
          <p:nvPr/>
        </p:nvCxnSpPr>
        <p:spPr>
          <a:xfrm>
            <a:off x="2767330" y="3983321"/>
            <a:ext cx="832485" cy="1587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>
            <a:off x="5490845" y="3999196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>
            <a:off x="8847456" y="4978300"/>
            <a:ext cx="677545" cy="63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>
            <a:off x="8847455" y="1970053"/>
            <a:ext cx="644525" cy="1143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/>
          <p:nvPr/>
        </p:nvSpPr>
        <p:spPr>
          <a:xfrm>
            <a:off x="6264910" y="1610961"/>
            <a:ext cx="191071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관심 구직자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0" name="Rect 0"/>
          <p:cNvSpPr/>
          <p:nvPr/>
        </p:nvSpPr>
        <p:spPr>
          <a:xfrm>
            <a:off x="9754235" y="1599531"/>
            <a:ext cx="123063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제안하기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4" name="Rect 0"/>
          <p:cNvSpPr/>
          <p:nvPr/>
        </p:nvSpPr>
        <p:spPr>
          <a:xfrm>
            <a:off x="6283325" y="3680426"/>
            <a:ext cx="189230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면접서비스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5" name="Rect 0"/>
          <p:cNvSpPr/>
          <p:nvPr/>
        </p:nvSpPr>
        <p:spPr>
          <a:xfrm>
            <a:off x="3803650" y="5659086"/>
            <a:ext cx="1297305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일정관리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6" name="Rect 0"/>
          <p:cNvSpPr/>
          <p:nvPr/>
        </p:nvSpPr>
        <p:spPr>
          <a:xfrm>
            <a:off x="6283325" y="5706711"/>
            <a:ext cx="1639570" cy="7410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채용일정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5372100" y="6029291"/>
            <a:ext cx="723900" cy="8255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/>
          <p:nvPr/>
        </p:nvSpPr>
        <p:spPr>
          <a:xfrm>
            <a:off x="9754235" y="4421471"/>
            <a:ext cx="1598262" cy="130714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등록</a:t>
            </a:r>
            <a:endParaRPr lang="ko-KR" altLang="en-US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수정 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삭제</a:t>
            </a:r>
            <a:endParaRPr lang="ko-KR" altLang="en-US" sz="1800">
              <a:latin typeface="배달의민족 주아"/>
              <a:ea typeface="배달의민족 주아"/>
            </a:endParaRPr>
          </a:p>
          <a:p>
            <a:pPr marL="0" indent="0" algn="ctr" defTabSz="914400" rtl="0" eaLnBrk="1" latinLnBrk="0" hangingPunct="1">
              <a:buFontTx/>
              <a:buNone/>
              <a:defRPr/>
            </a:pP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3" name="Rect 0"/>
          <p:cNvSpPr/>
          <p:nvPr/>
        </p:nvSpPr>
        <p:spPr>
          <a:xfrm>
            <a:off x="0" y="1299845"/>
            <a:ext cx="2436812" cy="787400"/>
          </a:xfrm>
          <a:prstGeom prst="rect">
            <a:avLst/>
          </a:prstGeom>
          <a:solidFill>
            <a:schemeClr val="lt1"/>
          </a:solidFill>
          <a:ln w="0" cap="flat" cmpd="sng">
            <a:solidFill>
              <a:srgbClr val="1c335d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  <a:ea typeface="맑은 고딕"/>
              </a:rPr>
              <a:t>구인자</a:t>
            </a:r>
            <a:endParaRPr lang="ko-KR" altLang="en-US" sz="26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874</ep:Words>
  <ep:PresentationFormat>화면 슬라이드 쇼(4:3)</ep:PresentationFormat>
  <ep:Paragraphs>280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2023-03-23T04:57:33.697</dcterms:created>
  <dc:creator>PC-16</dc:creator>
  <cp:lastModifiedBy>PC-16</cp:lastModifiedBy>
  <dcterms:modified xsi:type="dcterms:W3CDTF">2023-03-23T09:23:44.856</dcterms:modified>
  <cp:revision>38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