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B576F-7445-4949-8AFE-358F7F620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B528-ED9F-4643-8B04-55FEB62C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2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세대Web기획서_김유림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30A-CD82-4233-85D4-BD046C976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햄s_PPT Design_busines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24963-6DA6-469A-B285-7CE6064BD9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6" descr="worldmap에 대한 이미지 검색결과">
            <a:extLst>
              <a:ext uri="{FF2B5EF4-FFF2-40B4-BE49-F238E27FC236}">
                <a16:creationId xmlns:a16="http://schemas.microsoft.com/office/drawing/2014/main" xmlns="" id="{20C74305-F0DA-47D6-A0AA-38C5C29C3A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67" t="18885"/>
          <a:stretch/>
        </p:blipFill>
        <p:spPr bwMode="auto">
          <a:xfrm>
            <a:off x="0" y="0"/>
            <a:ext cx="4410529" cy="341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xmlns="" id="{943EABA7-5243-4AB6-BCC6-194A80DA6A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019"/>
            </a:avLst>
          </a:prstGeom>
          <a:solidFill>
            <a:schemeClr val="accent1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7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722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D30A-CD82-4233-85D4-BD046C9762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667" y="400052"/>
            <a:ext cx="11514665" cy="6043613"/>
          </a:xfrm>
          <a:prstGeom prst="rect">
            <a:avLst/>
          </a:prstGeom>
          <a:solidFill>
            <a:srgbClr val="3E4B8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727223" y="6492875"/>
            <a:ext cx="2743200" cy="365125"/>
          </a:xfrm>
        </p:spPr>
        <p:txBody>
          <a:bodyPr/>
          <a:lstStyle/>
          <a:p>
            <a:fld id="{1FC24963-6DA6-469A-B285-7CE6064BD95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3830" y="544713"/>
            <a:ext cx="11844338" cy="5754290"/>
          </a:xfrm>
          <a:prstGeom prst="rect">
            <a:avLst/>
          </a:prstGeom>
          <a:noFill/>
          <a:ln w="920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1781" y="4567178"/>
            <a:ext cx="8968435" cy="129266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차세대</a:t>
            </a:r>
            <a:r>
              <a:rPr lang="en-US" altLang="ko-KR" sz="4800" b="1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 Web_ Proposal</a:t>
            </a:r>
          </a:p>
          <a:p>
            <a:pPr algn="ctr"/>
            <a:endParaRPr lang="en-US" altLang="ko-KR" sz="1000" b="1" dirty="0" smtClean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ge Italic" panose="03070502040507070304" pitchFamily="66" charset="0"/>
              </a:rPr>
              <a:t>Written by. Yurim Kim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733778" y="694526"/>
            <a:ext cx="10724444" cy="5642774"/>
            <a:chOff x="733778" y="694526"/>
            <a:chExt cx="10724444" cy="5642774"/>
          </a:xfrm>
        </p:grpSpPr>
        <p:grpSp>
          <p:nvGrpSpPr>
            <p:cNvPr id="15" name="그룹 14"/>
            <p:cNvGrpSpPr/>
            <p:nvPr/>
          </p:nvGrpSpPr>
          <p:grpSpPr>
            <a:xfrm>
              <a:off x="733778" y="694526"/>
              <a:ext cx="10724444" cy="5642774"/>
              <a:chOff x="733778" y="694526"/>
              <a:chExt cx="10724444" cy="564277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733778" y="694526"/>
                <a:ext cx="10724444" cy="5642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10787320" y="751740"/>
                <a:ext cx="586928" cy="185975"/>
                <a:chOff x="1594407" y="-747195"/>
                <a:chExt cx="935360" cy="296379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1962632" y="-684308"/>
                  <a:ext cx="170602" cy="1706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/>
                <p:nvPr/>
              </p:nvCxnSpPr>
              <p:spPr>
                <a:xfrm>
                  <a:off x="1594407" y="-513706"/>
                  <a:ext cx="175839" cy="2"/>
                </a:xfrm>
                <a:prstGeom prst="line">
                  <a:avLst/>
                </a:prstGeom>
                <a:ln w="952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곱셈 기호 11"/>
                <p:cNvSpPr/>
                <p:nvPr/>
              </p:nvSpPr>
              <p:spPr>
                <a:xfrm>
                  <a:off x="2267060" y="-747195"/>
                  <a:ext cx="262707" cy="296379"/>
                </a:xfrm>
                <a:prstGeom prst="mathMultiply">
                  <a:avLst>
                    <a:gd name="adj1" fmla="val 0"/>
                  </a:avLst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832203" y="733284"/>
                <a:ext cx="9845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Windows title</a:t>
                </a:r>
                <a:endParaRPr lang="ko-KR" altLang="en-US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" name="직선 연결선 16"/>
            <p:cNvCxnSpPr/>
            <p:nvPr/>
          </p:nvCxnSpPr>
          <p:spPr>
            <a:xfrm>
              <a:off x="733778" y="997961"/>
              <a:ext cx="10724444" cy="0"/>
            </a:xfrm>
            <a:prstGeom prst="line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/>
          <p:cNvSpPr/>
          <p:nvPr/>
        </p:nvSpPr>
        <p:spPr>
          <a:xfrm>
            <a:off x="899533" y="2601242"/>
            <a:ext cx="2088797" cy="368169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2837023" y="2608862"/>
            <a:ext cx="151307" cy="3674073"/>
            <a:chOff x="3860800" y="1625600"/>
            <a:chExt cx="203200" cy="4114800"/>
          </a:xfrm>
        </p:grpSpPr>
        <p:sp>
          <p:nvSpPr>
            <p:cNvPr id="120" name="직사각형 119"/>
            <p:cNvSpPr/>
            <p:nvPr/>
          </p:nvSpPr>
          <p:spPr>
            <a:xfrm>
              <a:off x="3860800" y="1625600"/>
              <a:ext cx="203200" cy="411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860800" y="2476500"/>
              <a:ext cx="203200" cy="1899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/>
            <p:cNvSpPr/>
            <p:nvPr/>
          </p:nvSpPr>
          <p:spPr>
            <a:xfrm>
              <a:off x="3904606" y="1654290"/>
              <a:ext cx="121786" cy="7667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이등변 삼각형 122"/>
            <p:cNvSpPr/>
            <p:nvPr/>
          </p:nvSpPr>
          <p:spPr>
            <a:xfrm rot="10800000">
              <a:off x="3904603" y="5642749"/>
              <a:ext cx="121786" cy="7555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3437857" y="2908976"/>
            <a:ext cx="7659474" cy="342832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30A-CD82-4233-85D4-BD046C976292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61794"/>
              </p:ext>
            </p:extLst>
          </p:nvPr>
        </p:nvGraphicFramePr>
        <p:xfrm>
          <a:off x="0" y="0"/>
          <a:ext cx="12192000" cy="3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23863"/>
                <a:gridCol w="1749441"/>
                <a:gridCol w="1123863"/>
                <a:gridCol w="1837398"/>
                <a:gridCol w="1123863"/>
                <a:gridCol w="1814097"/>
                <a:gridCol w="341947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차세대 </a:t>
                      </a:r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Content</a:t>
                      </a:r>
                      <a:r>
                        <a:rPr lang="en-US" altLang="ko-KR" sz="105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771524" y="1031616"/>
            <a:ext cx="10437877" cy="925771"/>
          </a:xfrm>
          <a:prstGeom prst="roundRect">
            <a:avLst>
              <a:gd name="adj" fmla="val 10494"/>
            </a:avLst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5820906" y="1324945"/>
            <a:ext cx="339113" cy="3391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33778" y="1975861"/>
            <a:ext cx="10719770" cy="43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11272611" y="1004453"/>
            <a:ext cx="190462" cy="5342371"/>
            <a:chOff x="3860800" y="1625600"/>
            <a:chExt cx="203200" cy="4114800"/>
          </a:xfrm>
        </p:grpSpPr>
        <p:sp>
          <p:nvSpPr>
            <p:cNvPr id="71" name="직사각형 70"/>
            <p:cNvSpPr/>
            <p:nvPr/>
          </p:nvSpPr>
          <p:spPr>
            <a:xfrm>
              <a:off x="3860800" y="1625600"/>
              <a:ext cx="203200" cy="411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60800" y="2476500"/>
              <a:ext cx="203200" cy="1899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3888246" y="1661616"/>
              <a:ext cx="148308" cy="10004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3888246" y="5603455"/>
              <a:ext cx="148308" cy="9507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344453" y="1923520"/>
            <a:ext cx="32380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906611" y="1923520"/>
            <a:ext cx="32380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32203" y="2116935"/>
            <a:ext cx="282222" cy="174978"/>
            <a:chOff x="1145822" y="-587022"/>
            <a:chExt cx="282222" cy="174978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1145822" y="-587022"/>
              <a:ext cx="28222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145822" y="-499533"/>
              <a:ext cx="28222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145822" y="-412044"/>
              <a:ext cx="28222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324485" y="2065924"/>
            <a:ext cx="1104913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content1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7581" y="2065924"/>
            <a:ext cx="1104913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content2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10677" y="2065924"/>
            <a:ext cx="1104913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content3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03773" y="2065924"/>
            <a:ext cx="1104913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content4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96869" y="2065924"/>
            <a:ext cx="1104913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content5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789965" y="2065924"/>
            <a:ext cx="1104913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content6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71523" y="2032568"/>
            <a:ext cx="10437877" cy="343710"/>
          </a:xfrm>
          <a:prstGeom prst="roundRect">
            <a:avLst>
              <a:gd name="adj" fmla="val 21579"/>
            </a:avLst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816864" y="2037165"/>
            <a:ext cx="339113" cy="3391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445633" y="2590887"/>
            <a:ext cx="631299" cy="246221"/>
            <a:chOff x="3345039" y="2074352"/>
            <a:chExt cx="631299" cy="246221"/>
          </a:xfrm>
        </p:grpSpPr>
        <p:sp>
          <p:nvSpPr>
            <p:cNvPr id="94" name="TextBox 93"/>
            <p:cNvSpPr txBox="1"/>
            <p:nvPr/>
          </p:nvSpPr>
          <p:spPr>
            <a:xfrm>
              <a:off x="3406951" y="207435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accent6">
                      <a:lumMod val="50000"/>
                    </a:schemeClr>
                  </a:solidFill>
                </a:rPr>
                <a:t>화면명</a:t>
              </a:r>
              <a:endParaRPr lang="ko-KR" altLang="en-US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3345039" y="2084706"/>
              <a:ext cx="0" cy="214911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1051776" y="2674334"/>
            <a:ext cx="1656000" cy="401800"/>
            <a:chOff x="1065120" y="2245622"/>
            <a:chExt cx="1656000" cy="401800"/>
          </a:xfrm>
        </p:grpSpPr>
        <p:sp>
          <p:nvSpPr>
            <p:cNvPr id="97" name="TextBox 96"/>
            <p:cNvSpPr txBox="1"/>
            <p:nvPr/>
          </p:nvSpPr>
          <p:spPr>
            <a:xfrm>
              <a:off x="1392936" y="2245622"/>
              <a:ext cx="100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6">
                      <a:lumMod val="50000"/>
                    </a:schemeClr>
                  </a:solidFill>
                </a:rPr>
                <a:t>content1</a:t>
              </a:r>
              <a:endParaRPr lang="ko-KR" alt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1065120" y="2647422"/>
              <a:ext cx="1656000" cy="0"/>
            </a:xfrm>
            <a:prstGeom prst="line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1051776" y="3189803"/>
            <a:ext cx="1656000" cy="398250"/>
            <a:chOff x="1065120" y="2249172"/>
            <a:chExt cx="1656000" cy="398250"/>
          </a:xfrm>
        </p:grpSpPr>
        <p:sp>
          <p:nvSpPr>
            <p:cNvPr id="100" name="TextBox 99"/>
            <p:cNvSpPr txBox="1"/>
            <p:nvPr/>
          </p:nvSpPr>
          <p:spPr>
            <a:xfrm>
              <a:off x="1372482" y="2249172"/>
              <a:ext cx="1047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content2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065120" y="2647422"/>
              <a:ext cx="1656000" cy="0"/>
            </a:xfrm>
            <a:prstGeom prst="line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051776" y="4898341"/>
            <a:ext cx="1656000" cy="398251"/>
            <a:chOff x="1065120" y="2249171"/>
            <a:chExt cx="1656000" cy="398251"/>
          </a:xfrm>
        </p:grpSpPr>
        <p:sp>
          <p:nvSpPr>
            <p:cNvPr id="103" name="TextBox 102"/>
            <p:cNvSpPr txBox="1"/>
            <p:nvPr/>
          </p:nvSpPr>
          <p:spPr>
            <a:xfrm>
              <a:off x="1392936" y="2249171"/>
              <a:ext cx="100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6">
                      <a:lumMod val="50000"/>
                    </a:schemeClr>
                  </a:solidFill>
                </a:rPr>
                <a:t>content3</a:t>
              </a:r>
              <a:endParaRPr lang="ko-KR" alt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1065120" y="2647422"/>
              <a:ext cx="1656000" cy="0"/>
            </a:xfrm>
            <a:prstGeom prst="line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1051776" y="5380433"/>
            <a:ext cx="1656000" cy="428078"/>
            <a:chOff x="1065120" y="2219344"/>
            <a:chExt cx="1656000" cy="428078"/>
          </a:xfrm>
        </p:grpSpPr>
        <p:sp>
          <p:nvSpPr>
            <p:cNvPr id="106" name="TextBox 105"/>
            <p:cNvSpPr txBox="1"/>
            <p:nvPr/>
          </p:nvSpPr>
          <p:spPr>
            <a:xfrm>
              <a:off x="1392936" y="2219344"/>
              <a:ext cx="100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6">
                      <a:lumMod val="50000"/>
                    </a:schemeClr>
                  </a:solidFill>
                </a:rPr>
                <a:t>content4</a:t>
              </a:r>
              <a:endParaRPr lang="ko-KR" alt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1065120" y="2647422"/>
              <a:ext cx="1656000" cy="0"/>
            </a:xfrm>
            <a:prstGeom prst="line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모서리가 둥근 직사각형 115"/>
          <p:cNvSpPr/>
          <p:nvPr/>
        </p:nvSpPr>
        <p:spPr>
          <a:xfrm>
            <a:off x="3263373" y="2477518"/>
            <a:ext cx="7967045" cy="3805417"/>
          </a:xfrm>
          <a:prstGeom prst="roundRect">
            <a:avLst>
              <a:gd name="adj" fmla="val 3827"/>
            </a:avLst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980446" y="4598552"/>
            <a:ext cx="339113" cy="3391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77090" y="3620723"/>
            <a:ext cx="11160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</a:rPr>
              <a:t>menu1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</a:rPr>
              <a:t>menu2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</a:rPr>
              <a:t>menu3</a:t>
            </a:r>
            <a:endParaRPr lang="ko-KR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</a:rPr>
              <a:t>menu4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939694" y="2633911"/>
            <a:ext cx="1857375" cy="3629293"/>
          </a:xfrm>
          <a:prstGeom prst="roundRect">
            <a:avLst>
              <a:gd name="adj" fmla="val 10494"/>
            </a:avLst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698825" y="4292408"/>
            <a:ext cx="339113" cy="3391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8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30A-CD82-4233-85D4-BD046C976292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07342"/>
              </p:ext>
            </p:extLst>
          </p:nvPr>
        </p:nvGraphicFramePr>
        <p:xfrm>
          <a:off x="0" y="0"/>
          <a:ext cx="12192000" cy="3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23863"/>
                <a:gridCol w="1749441"/>
                <a:gridCol w="1123863"/>
                <a:gridCol w="1837398"/>
                <a:gridCol w="1123863"/>
                <a:gridCol w="1814097"/>
                <a:gridCol w="341947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차세대 </a:t>
                      </a:r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Content</a:t>
                      </a:r>
                      <a:r>
                        <a:rPr lang="en-US" altLang="ko-KR" sz="105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_720px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72525" y="360000"/>
          <a:ext cx="3419475" cy="21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1178"/>
                <a:gridCol w="2988297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733778" y="694526"/>
            <a:ext cx="6028266" cy="5642774"/>
            <a:chOff x="733778" y="694526"/>
            <a:chExt cx="6028266" cy="5642774"/>
          </a:xfrm>
        </p:grpSpPr>
        <p:sp>
          <p:nvSpPr>
            <p:cNvPr id="10" name="직사각형 9"/>
            <p:cNvSpPr/>
            <p:nvPr/>
          </p:nvSpPr>
          <p:spPr>
            <a:xfrm>
              <a:off x="733778" y="694526"/>
              <a:ext cx="6028266" cy="56427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096000" y="753256"/>
              <a:ext cx="586928" cy="185975"/>
              <a:chOff x="1594407" y="-747195"/>
              <a:chExt cx="935360" cy="29637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962632" y="-684308"/>
                <a:ext cx="170602" cy="1706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594407" y="-513706"/>
                <a:ext cx="175839" cy="2"/>
              </a:xfrm>
              <a:prstGeom prst="line">
                <a:avLst/>
              </a:prstGeom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곱셈 기호 14"/>
              <p:cNvSpPr/>
              <p:nvPr/>
            </p:nvSpPr>
            <p:spPr>
              <a:xfrm>
                <a:off x="2267060" y="-747195"/>
                <a:ext cx="262707" cy="296379"/>
              </a:xfrm>
              <a:prstGeom prst="mathMultiply">
                <a:avLst>
                  <a:gd name="adj1" fmla="val 0"/>
                </a:avLst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81698" y="724731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Windows title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33778" y="997961"/>
              <a:ext cx="6028266" cy="0"/>
            </a:xfrm>
            <a:prstGeom prst="line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571582" y="993413"/>
            <a:ext cx="190462" cy="5342371"/>
            <a:chOff x="3860800" y="1625600"/>
            <a:chExt cx="203200" cy="4114800"/>
          </a:xfrm>
        </p:grpSpPr>
        <p:sp>
          <p:nvSpPr>
            <p:cNvPr id="18" name="직사각형 17"/>
            <p:cNvSpPr/>
            <p:nvPr/>
          </p:nvSpPr>
          <p:spPr>
            <a:xfrm>
              <a:off x="3860800" y="1625600"/>
              <a:ext cx="203200" cy="411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60800" y="3645421"/>
              <a:ext cx="203200" cy="1899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3888246" y="1661616"/>
              <a:ext cx="148308" cy="10004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3888246" y="5603455"/>
              <a:ext cx="148308" cy="9507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61156" y="1749779"/>
            <a:ext cx="5265901" cy="45875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13254" y="1965568"/>
            <a:ext cx="2122193" cy="144367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73807" y="1965569"/>
            <a:ext cx="2122193" cy="144367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13254" y="3625033"/>
            <a:ext cx="2122193" cy="144367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73807" y="3625034"/>
            <a:ext cx="2122193" cy="144367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13254" y="5269532"/>
            <a:ext cx="2122193" cy="106625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73807" y="5269533"/>
            <a:ext cx="2122193" cy="106625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009895" y="2440992"/>
            <a:ext cx="748923" cy="492827"/>
            <a:chOff x="1999888" y="2520000"/>
            <a:chExt cx="748923" cy="492827"/>
          </a:xfrm>
        </p:grpSpPr>
        <p:sp>
          <p:nvSpPr>
            <p:cNvPr id="29" name="TextBox 28"/>
            <p:cNvSpPr txBox="1"/>
            <p:nvPr/>
          </p:nvSpPr>
          <p:spPr>
            <a:xfrm>
              <a:off x="2147365" y="252000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99888" y="27512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content1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660440" y="2414627"/>
            <a:ext cx="748923" cy="492827"/>
            <a:chOff x="1999888" y="2520000"/>
            <a:chExt cx="748923" cy="492827"/>
          </a:xfrm>
        </p:grpSpPr>
        <p:sp>
          <p:nvSpPr>
            <p:cNvPr id="33" name="TextBox 32"/>
            <p:cNvSpPr txBox="1"/>
            <p:nvPr/>
          </p:nvSpPr>
          <p:spPr>
            <a:xfrm>
              <a:off x="2147365" y="252000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99888" y="27512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content2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009895" y="4100457"/>
            <a:ext cx="748923" cy="492827"/>
            <a:chOff x="1999888" y="2520000"/>
            <a:chExt cx="748923" cy="492827"/>
          </a:xfrm>
        </p:grpSpPr>
        <p:sp>
          <p:nvSpPr>
            <p:cNvPr id="36" name="TextBox 35"/>
            <p:cNvSpPr txBox="1"/>
            <p:nvPr/>
          </p:nvSpPr>
          <p:spPr>
            <a:xfrm>
              <a:off x="2147365" y="252000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9888" y="27512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content3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60440" y="4095570"/>
            <a:ext cx="748923" cy="492827"/>
            <a:chOff x="1999888" y="2520000"/>
            <a:chExt cx="748923" cy="492827"/>
          </a:xfrm>
        </p:grpSpPr>
        <p:sp>
          <p:nvSpPr>
            <p:cNvPr id="39" name="TextBox 38"/>
            <p:cNvSpPr txBox="1"/>
            <p:nvPr/>
          </p:nvSpPr>
          <p:spPr>
            <a:xfrm>
              <a:off x="2147365" y="252000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99888" y="27512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content4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009895" y="5705953"/>
            <a:ext cx="748923" cy="492827"/>
            <a:chOff x="1999888" y="2520000"/>
            <a:chExt cx="748923" cy="492827"/>
          </a:xfrm>
        </p:grpSpPr>
        <p:sp>
          <p:nvSpPr>
            <p:cNvPr id="42" name="TextBox 41"/>
            <p:cNvSpPr txBox="1"/>
            <p:nvPr/>
          </p:nvSpPr>
          <p:spPr>
            <a:xfrm>
              <a:off x="2147365" y="252000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99888" y="27512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content5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660440" y="5698470"/>
            <a:ext cx="748923" cy="492827"/>
            <a:chOff x="1999888" y="2520000"/>
            <a:chExt cx="748923" cy="492827"/>
          </a:xfrm>
        </p:grpSpPr>
        <p:sp>
          <p:nvSpPr>
            <p:cNvPr id="45" name="TextBox 44"/>
            <p:cNvSpPr txBox="1"/>
            <p:nvPr/>
          </p:nvSpPr>
          <p:spPr>
            <a:xfrm>
              <a:off x="2147365" y="252000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99888" y="27512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</a:rPr>
                <a:t>content6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771525" y="1045904"/>
            <a:ext cx="5964794" cy="672987"/>
          </a:xfrm>
          <a:prstGeom prst="roundRect">
            <a:avLst>
              <a:gd name="adj" fmla="val 10494"/>
            </a:avLst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578354" y="1195934"/>
            <a:ext cx="339113" cy="3391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5513" y="1798399"/>
            <a:ext cx="5964794" cy="4544631"/>
          </a:xfrm>
          <a:prstGeom prst="roundRect">
            <a:avLst>
              <a:gd name="adj" fmla="val 3263"/>
            </a:avLst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35070" y="3741263"/>
            <a:ext cx="339113" cy="3391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33778" y="6097638"/>
            <a:ext cx="6028266" cy="425576"/>
            <a:chOff x="389557" y="6109970"/>
            <a:chExt cx="7055820" cy="425576"/>
          </a:xfrm>
        </p:grpSpPr>
        <p:sp>
          <p:nvSpPr>
            <p:cNvPr id="55" name="자유형 54"/>
            <p:cNvSpPr/>
            <p:nvPr/>
          </p:nvSpPr>
          <p:spPr>
            <a:xfrm>
              <a:off x="389557" y="6109970"/>
              <a:ext cx="7055820" cy="342899"/>
            </a:xfrm>
            <a:custGeom>
              <a:avLst/>
              <a:gdLst>
                <a:gd name="connsiteX0" fmla="*/ 0 w 7055820"/>
                <a:gd name="connsiteY0" fmla="*/ 342899 h 342899"/>
                <a:gd name="connsiteX1" fmla="*/ 1928812 w 7055820"/>
                <a:gd name="connsiteY1" fmla="*/ 28574 h 342899"/>
                <a:gd name="connsiteX2" fmla="*/ 5286375 w 7055820"/>
                <a:gd name="connsiteY2" fmla="*/ 271461 h 342899"/>
                <a:gd name="connsiteX3" fmla="*/ 6872287 w 7055820"/>
                <a:gd name="connsiteY3" fmla="*/ 28574 h 342899"/>
                <a:gd name="connsiteX4" fmla="*/ 6958012 w 7055820"/>
                <a:gd name="connsiteY4" fmla="*/ 14286 h 34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5820" h="342899">
                  <a:moveTo>
                    <a:pt x="0" y="342899"/>
                  </a:moveTo>
                  <a:cubicBezTo>
                    <a:pt x="523875" y="191689"/>
                    <a:pt x="1047750" y="40480"/>
                    <a:pt x="1928812" y="28574"/>
                  </a:cubicBezTo>
                  <a:cubicBezTo>
                    <a:pt x="2809874" y="16668"/>
                    <a:pt x="4462463" y="271461"/>
                    <a:pt x="5286375" y="271461"/>
                  </a:cubicBezTo>
                  <a:cubicBezTo>
                    <a:pt x="6110287" y="271461"/>
                    <a:pt x="6593681" y="71436"/>
                    <a:pt x="6872287" y="28574"/>
                  </a:cubicBezTo>
                  <a:cubicBezTo>
                    <a:pt x="7150893" y="-14288"/>
                    <a:pt x="7054452" y="-1"/>
                    <a:pt x="6958012" y="14286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389557" y="6192647"/>
              <a:ext cx="7055820" cy="342899"/>
            </a:xfrm>
            <a:custGeom>
              <a:avLst/>
              <a:gdLst>
                <a:gd name="connsiteX0" fmla="*/ 0 w 7055820"/>
                <a:gd name="connsiteY0" fmla="*/ 342899 h 342899"/>
                <a:gd name="connsiteX1" fmla="*/ 1928812 w 7055820"/>
                <a:gd name="connsiteY1" fmla="*/ 28574 h 342899"/>
                <a:gd name="connsiteX2" fmla="*/ 5286375 w 7055820"/>
                <a:gd name="connsiteY2" fmla="*/ 271461 h 342899"/>
                <a:gd name="connsiteX3" fmla="*/ 6872287 w 7055820"/>
                <a:gd name="connsiteY3" fmla="*/ 28574 h 342899"/>
                <a:gd name="connsiteX4" fmla="*/ 6958012 w 7055820"/>
                <a:gd name="connsiteY4" fmla="*/ 14286 h 34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5820" h="342899">
                  <a:moveTo>
                    <a:pt x="0" y="342899"/>
                  </a:moveTo>
                  <a:cubicBezTo>
                    <a:pt x="523875" y="191689"/>
                    <a:pt x="1047750" y="40480"/>
                    <a:pt x="1928812" y="28574"/>
                  </a:cubicBezTo>
                  <a:cubicBezTo>
                    <a:pt x="2809874" y="16668"/>
                    <a:pt x="4462463" y="271461"/>
                    <a:pt x="5286375" y="271461"/>
                  </a:cubicBezTo>
                  <a:cubicBezTo>
                    <a:pt x="6110287" y="271461"/>
                    <a:pt x="6593681" y="71436"/>
                    <a:pt x="6872287" y="28574"/>
                  </a:cubicBezTo>
                  <a:cubicBezTo>
                    <a:pt x="7150893" y="-14288"/>
                    <a:pt x="7054452" y="-1"/>
                    <a:pt x="6958012" y="14286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6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30A-CD82-4233-85D4-BD046C976292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01143"/>
              </p:ext>
            </p:extLst>
          </p:nvPr>
        </p:nvGraphicFramePr>
        <p:xfrm>
          <a:off x="0" y="0"/>
          <a:ext cx="12192000" cy="3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23863"/>
                <a:gridCol w="1749441"/>
                <a:gridCol w="1123863"/>
                <a:gridCol w="1837398"/>
                <a:gridCol w="1123863"/>
                <a:gridCol w="1814097"/>
                <a:gridCol w="341947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차세대 </a:t>
                      </a:r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Content</a:t>
                      </a:r>
                      <a:r>
                        <a:rPr lang="en-US" altLang="ko-KR" sz="105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_720px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72525" y="360000"/>
          <a:ext cx="3419475" cy="21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1178"/>
                <a:gridCol w="2988297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3778" y="694526"/>
            <a:ext cx="6028266" cy="564277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571582" y="993413"/>
            <a:ext cx="190462" cy="5342371"/>
            <a:chOff x="3860800" y="1625600"/>
            <a:chExt cx="203200" cy="4114800"/>
          </a:xfrm>
        </p:grpSpPr>
        <p:sp>
          <p:nvSpPr>
            <p:cNvPr id="18" name="직사각형 17"/>
            <p:cNvSpPr/>
            <p:nvPr/>
          </p:nvSpPr>
          <p:spPr>
            <a:xfrm>
              <a:off x="3860800" y="1625600"/>
              <a:ext cx="203200" cy="411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60800" y="1821125"/>
              <a:ext cx="203200" cy="1899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3888246" y="1661616"/>
              <a:ext cx="148308" cy="10004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3888246" y="5603455"/>
              <a:ext cx="148308" cy="9507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/>
          <p:cNvSpPr/>
          <p:nvPr/>
        </p:nvSpPr>
        <p:spPr>
          <a:xfrm>
            <a:off x="3483124" y="3495041"/>
            <a:ext cx="339113" cy="3391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97604" y="1301397"/>
            <a:ext cx="631299" cy="246221"/>
            <a:chOff x="3345039" y="2074352"/>
            <a:chExt cx="631299" cy="246221"/>
          </a:xfrm>
        </p:grpSpPr>
        <p:sp>
          <p:nvSpPr>
            <p:cNvPr id="52" name="TextBox 51"/>
            <p:cNvSpPr txBox="1"/>
            <p:nvPr/>
          </p:nvSpPr>
          <p:spPr>
            <a:xfrm>
              <a:off x="3406951" y="207435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accent6">
                      <a:lumMod val="50000"/>
                    </a:schemeClr>
                  </a:solidFill>
                </a:rPr>
                <a:t>화면명</a:t>
              </a:r>
              <a:endParaRPr lang="ko-KR" altLang="en-US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3345039" y="2084706"/>
              <a:ext cx="0" cy="214911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733777" y="594842"/>
            <a:ext cx="6028267" cy="425576"/>
            <a:chOff x="389557" y="6109970"/>
            <a:chExt cx="7055820" cy="425576"/>
          </a:xfrm>
        </p:grpSpPr>
        <p:sp>
          <p:nvSpPr>
            <p:cNvPr id="55" name="자유형 54"/>
            <p:cNvSpPr/>
            <p:nvPr/>
          </p:nvSpPr>
          <p:spPr>
            <a:xfrm>
              <a:off x="389557" y="6109970"/>
              <a:ext cx="7055820" cy="342899"/>
            </a:xfrm>
            <a:custGeom>
              <a:avLst/>
              <a:gdLst>
                <a:gd name="connsiteX0" fmla="*/ 0 w 7055820"/>
                <a:gd name="connsiteY0" fmla="*/ 342899 h 342899"/>
                <a:gd name="connsiteX1" fmla="*/ 1928812 w 7055820"/>
                <a:gd name="connsiteY1" fmla="*/ 28574 h 342899"/>
                <a:gd name="connsiteX2" fmla="*/ 5286375 w 7055820"/>
                <a:gd name="connsiteY2" fmla="*/ 271461 h 342899"/>
                <a:gd name="connsiteX3" fmla="*/ 6872287 w 7055820"/>
                <a:gd name="connsiteY3" fmla="*/ 28574 h 342899"/>
                <a:gd name="connsiteX4" fmla="*/ 6958012 w 7055820"/>
                <a:gd name="connsiteY4" fmla="*/ 14286 h 34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5820" h="342899">
                  <a:moveTo>
                    <a:pt x="0" y="342899"/>
                  </a:moveTo>
                  <a:cubicBezTo>
                    <a:pt x="523875" y="191689"/>
                    <a:pt x="1047750" y="40480"/>
                    <a:pt x="1928812" y="28574"/>
                  </a:cubicBezTo>
                  <a:cubicBezTo>
                    <a:pt x="2809874" y="16668"/>
                    <a:pt x="4462463" y="271461"/>
                    <a:pt x="5286375" y="271461"/>
                  </a:cubicBezTo>
                  <a:cubicBezTo>
                    <a:pt x="6110287" y="271461"/>
                    <a:pt x="6593681" y="71436"/>
                    <a:pt x="6872287" y="28574"/>
                  </a:cubicBezTo>
                  <a:cubicBezTo>
                    <a:pt x="7150893" y="-14288"/>
                    <a:pt x="7054452" y="-1"/>
                    <a:pt x="6958012" y="14286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389557" y="6192647"/>
              <a:ext cx="7055820" cy="342899"/>
            </a:xfrm>
            <a:custGeom>
              <a:avLst/>
              <a:gdLst>
                <a:gd name="connsiteX0" fmla="*/ 0 w 7055820"/>
                <a:gd name="connsiteY0" fmla="*/ 342899 h 342899"/>
                <a:gd name="connsiteX1" fmla="*/ 1928812 w 7055820"/>
                <a:gd name="connsiteY1" fmla="*/ 28574 h 342899"/>
                <a:gd name="connsiteX2" fmla="*/ 5286375 w 7055820"/>
                <a:gd name="connsiteY2" fmla="*/ 271461 h 342899"/>
                <a:gd name="connsiteX3" fmla="*/ 6872287 w 7055820"/>
                <a:gd name="connsiteY3" fmla="*/ 28574 h 342899"/>
                <a:gd name="connsiteX4" fmla="*/ 6958012 w 7055820"/>
                <a:gd name="connsiteY4" fmla="*/ 14286 h 34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5820" h="342899">
                  <a:moveTo>
                    <a:pt x="0" y="342899"/>
                  </a:moveTo>
                  <a:cubicBezTo>
                    <a:pt x="523875" y="191689"/>
                    <a:pt x="1047750" y="40480"/>
                    <a:pt x="1928812" y="28574"/>
                  </a:cubicBezTo>
                  <a:cubicBezTo>
                    <a:pt x="2809874" y="16668"/>
                    <a:pt x="4462463" y="271461"/>
                    <a:pt x="5286375" y="271461"/>
                  </a:cubicBezTo>
                  <a:cubicBezTo>
                    <a:pt x="6110287" y="271461"/>
                    <a:pt x="6593681" y="71436"/>
                    <a:pt x="6872287" y="28574"/>
                  </a:cubicBezTo>
                  <a:cubicBezTo>
                    <a:pt x="7150893" y="-14288"/>
                    <a:pt x="7054452" y="-1"/>
                    <a:pt x="6958012" y="14286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12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30A-CD82-4233-85D4-BD046C976292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2000" cy="3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23863"/>
                <a:gridCol w="1749441"/>
                <a:gridCol w="1123863"/>
                <a:gridCol w="1837398"/>
                <a:gridCol w="1123863"/>
                <a:gridCol w="1814097"/>
                <a:gridCol w="341947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차세대 </a:t>
                      </a:r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Content</a:t>
                      </a:r>
                      <a:r>
                        <a:rPr lang="en-US" altLang="ko-KR" sz="105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72525" y="360000"/>
          <a:ext cx="3419475" cy="21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1178"/>
                <a:gridCol w="2988297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3483124" y="3495041"/>
            <a:ext cx="592165" cy="5921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 smtClean="0">
                <a:solidFill>
                  <a:schemeClr val="accent3">
                    <a:lumMod val="75000"/>
                  </a:schemeClr>
                </a:solidFill>
              </a:rPr>
              <a:t>ico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9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30A-CD82-4233-85D4-BD046C976292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2000" cy="3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23863"/>
                <a:gridCol w="1749441"/>
                <a:gridCol w="1123863"/>
                <a:gridCol w="1837398"/>
                <a:gridCol w="1123863"/>
                <a:gridCol w="1814097"/>
                <a:gridCol w="341947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차세대 </a:t>
                      </a:r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Content</a:t>
                      </a:r>
                      <a:r>
                        <a:rPr lang="en-US" altLang="ko-KR" sz="105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초화면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72525" y="360000"/>
          <a:ext cx="3419475" cy="2160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1178"/>
                <a:gridCol w="2988297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177904"/>
      </p:ext>
    </p:extLst>
  </p:cSld>
  <p:clrMapOvr>
    <a:masterClrMapping/>
  </p:clrMapOvr>
</p:sld>
</file>

<file path=ppt/theme/theme1.xml><?xml version="1.0" encoding="utf-8"?>
<a:theme xmlns:a="http://schemas.openxmlformats.org/drawingml/2006/main" name="차세대Web기획서_김유림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135</Words>
  <Application>Microsoft Office PowerPoint</Application>
  <PresentationFormat>와이드스크린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Impact</vt:lpstr>
      <vt:lpstr>Rage Italic</vt:lpstr>
      <vt:lpstr>차세대Web기획서_김유림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KimYurim</dc:creator>
  <cp:lastModifiedBy>KimYurim</cp:lastModifiedBy>
  <cp:revision>30</cp:revision>
  <dcterms:created xsi:type="dcterms:W3CDTF">2020-04-13T02:13:13Z</dcterms:created>
  <dcterms:modified xsi:type="dcterms:W3CDTF">2020-04-14T00:38:44Z</dcterms:modified>
</cp:coreProperties>
</file>