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12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353"/>
    <a:srgbClr val="CC0000"/>
    <a:srgbClr val="FF3300"/>
    <a:srgbClr val="33CCCC"/>
    <a:srgbClr val="FF993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90" autoAdjust="0"/>
    <p:restoredTop sz="94660"/>
  </p:normalViewPr>
  <p:slideViewPr>
    <p:cSldViewPr snapToGrid="0">
      <p:cViewPr>
        <p:scale>
          <a:sx n="70" d="100"/>
          <a:sy n="70" d="100"/>
        </p:scale>
        <p:origin x="38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033" y="1122363"/>
            <a:ext cx="164341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33" y="3602038"/>
            <a:ext cx="16434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6726-FE68-4AE1-AD32-F2436600885B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3BE9-3A97-4892-9033-4F235F1010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68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6726-FE68-4AE1-AD32-F2436600885B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3BE9-3A97-4892-9033-4F235F1010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57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0963" y="365125"/>
            <a:ext cx="4724832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468" y="365125"/>
            <a:ext cx="13900592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6726-FE68-4AE1-AD32-F2436600885B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3BE9-3A97-4892-9033-4F235F1010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1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6726-FE68-4AE1-AD32-F2436600885B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3BE9-3A97-4892-9033-4F235F1010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85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55" y="1709739"/>
            <a:ext cx="188993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55" y="4589464"/>
            <a:ext cx="188993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6726-FE68-4AE1-AD32-F2436600885B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3BE9-3A97-4892-9033-4F235F1010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4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468" y="1825625"/>
            <a:ext cx="9312712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083" y="1825625"/>
            <a:ext cx="9312712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6726-FE68-4AE1-AD32-F2436600885B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3BE9-3A97-4892-9033-4F235F1010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1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365126"/>
            <a:ext cx="18899327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323" y="1681163"/>
            <a:ext cx="92699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323" y="2505075"/>
            <a:ext cx="9269913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083" y="1681163"/>
            <a:ext cx="93155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083" y="2505075"/>
            <a:ext cx="931556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6726-FE68-4AE1-AD32-F2436600885B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3BE9-3A97-4892-9033-4F235F1010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51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6726-FE68-4AE1-AD32-F2436600885B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3BE9-3A97-4892-9033-4F235F1010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20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6726-FE68-4AE1-AD32-F2436600885B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3BE9-3A97-4892-9033-4F235F1010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2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3" y="457200"/>
            <a:ext cx="70672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5566" y="987426"/>
            <a:ext cx="110930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3" y="2057400"/>
            <a:ext cx="70672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6726-FE68-4AE1-AD32-F2436600885B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3BE9-3A97-4892-9033-4F235F1010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54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3" y="457200"/>
            <a:ext cx="70672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5566" y="987426"/>
            <a:ext cx="110930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3" y="2057400"/>
            <a:ext cx="70672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6726-FE68-4AE1-AD32-F2436600885B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33BE9-3A97-4892-9033-4F235F1010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0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468" y="365126"/>
            <a:ext cx="188993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468" y="1825625"/>
            <a:ext cx="188993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468" y="6356351"/>
            <a:ext cx="49302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16726-FE68-4AE1-AD32-F2436600885B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437" y="6356351"/>
            <a:ext cx="7395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5536" y="6356351"/>
            <a:ext cx="49302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33BE9-3A97-4892-9033-4F235F1010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72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464E3D-0BFB-4E74-968B-B94DAA60518A}"/>
              </a:ext>
            </a:extLst>
          </p:cNvPr>
          <p:cNvSpPr txBox="1"/>
          <p:nvPr/>
        </p:nvSpPr>
        <p:spPr>
          <a:xfrm flipH="1">
            <a:off x="3753635" y="1079497"/>
            <a:ext cx="8991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THE PERIODIC TABLE OF INTERSYSTEMS IRIS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6390731-F7C6-4C01-9F8A-FED0114B5B45}"/>
              </a:ext>
            </a:extLst>
          </p:cNvPr>
          <p:cNvCxnSpPr>
            <a:cxnSpLocks/>
          </p:cNvCxnSpPr>
          <p:nvPr/>
        </p:nvCxnSpPr>
        <p:spPr>
          <a:xfrm>
            <a:off x="3753635" y="1666544"/>
            <a:ext cx="899114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0A8269BC-D5A1-4C11-B8EB-4B591B4DA60C}"/>
              </a:ext>
            </a:extLst>
          </p:cNvPr>
          <p:cNvSpPr/>
          <p:nvPr/>
        </p:nvSpPr>
        <p:spPr>
          <a:xfrm>
            <a:off x="106632" y="1162181"/>
            <a:ext cx="981075" cy="76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2</a:t>
            </a:r>
            <a:endParaRPr lang="en-US" dirty="0"/>
          </a:p>
          <a:p>
            <a:r>
              <a:rPr lang="en-US" dirty="0"/>
              <a:t>Sql</a:t>
            </a:r>
          </a:p>
          <a:p>
            <a:r>
              <a:rPr lang="en-US" sz="800" dirty="0"/>
              <a:t>SQL Database</a:t>
            </a:r>
            <a:endParaRPr lang="en-US" sz="20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7943AB8-66A9-4EA5-A333-532DD74DE356}"/>
              </a:ext>
            </a:extLst>
          </p:cNvPr>
          <p:cNvSpPr/>
          <p:nvPr/>
        </p:nvSpPr>
        <p:spPr>
          <a:xfrm>
            <a:off x="106632" y="1964887"/>
            <a:ext cx="981075" cy="76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5</a:t>
            </a:r>
            <a:endParaRPr lang="en-US" dirty="0"/>
          </a:p>
          <a:p>
            <a:r>
              <a:rPr lang="en-US" dirty="0"/>
              <a:t>Doc</a:t>
            </a:r>
          </a:p>
          <a:p>
            <a:r>
              <a:rPr lang="en-US" sz="800" dirty="0"/>
              <a:t>DocDB - JSON</a:t>
            </a:r>
            <a:endParaRPr lang="en-US" sz="20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A593AC5-FAC9-4461-A865-3FEBEC1ADD44}"/>
              </a:ext>
            </a:extLst>
          </p:cNvPr>
          <p:cNvSpPr/>
          <p:nvPr/>
        </p:nvSpPr>
        <p:spPr>
          <a:xfrm>
            <a:off x="106632" y="2755462"/>
            <a:ext cx="981075" cy="76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15</a:t>
            </a:r>
            <a:endParaRPr lang="en-US" dirty="0"/>
          </a:p>
          <a:p>
            <a:r>
              <a:rPr lang="en-US" dirty="0"/>
              <a:t>Cb</a:t>
            </a:r>
          </a:p>
          <a:p>
            <a:r>
              <a:rPr lang="en-US" sz="800" dirty="0"/>
              <a:t>Cube Database</a:t>
            </a:r>
            <a:endParaRPr lang="en-US" sz="20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0D54E58-6A1D-4761-AC4D-147A89F1DC07}"/>
              </a:ext>
            </a:extLst>
          </p:cNvPr>
          <p:cNvSpPr/>
          <p:nvPr/>
        </p:nvSpPr>
        <p:spPr>
          <a:xfrm>
            <a:off x="106632" y="3555562"/>
            <a:ext cx="981075" cy="76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25</a:t>
            </a:r>
            <a:endParaRPr lang="en-US" dirty="0"/>
          </a:p>
          <a:p>
            <a:r>
              <a:rPr lang="en-US" dirty="0"/>
              <a:t>Ndb</a:t>
            </a:r>
          </a:p>
          <a:p>
            <a:r>
              <a:rPr lang="en-US" sz="800" dirty="0"/>
              <a:t>NLP Database</a:t>
            </a:r>
            <a:endParaRPr lang="en-US" sz="200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32A95D7-F27C-4375-9E0C-66DFE3A2A643}"/>
              </a:ext>
            </a:extLst>
          </p:cNvPr>
          <p:cNvSpPr/>
          <p:nvPr/>
        </p:nvSpPr>
        <p:spPr>
          <a:xfrm>
            <a:off x="106632" y="4355662"/>
            <a:ext cx="981075" cy="76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45</a:t>
            </a:r>
            <a:endParaRPr lang="en-US" dirty="0"/>
          </a:p>
          <a:p>
            <a:r>
              <a:rPr lang="en-US" dirty="0"/>
              <a:t>Odb</a:t>
            </a:r>
          </a:p>
          <a:p>
            <a:r>
              <a:rPr lang="en-US" sz="800" dirty="0"/>
              <a:t>Object Database</a:t>
            </a:r>
            <a:endParaRPr lang="en-US" sz="200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66B8959-B823-4DA2-9F34-9F587B01FADC}"/>
              </a:ext>
            </a:extLst>
          </p:cNvPr>
          <p:cNvSpPr/>
          <p:nvPr/>
        </p:nvSpPr>
        <p:spPr>
          <a:xfrm>
            <a:off x="106632" y="5155762"/>
            <a:ext cx="981075" cy="76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65</a:t>
            </a:r>
            <a:endParaRPr lang="en-US" dirty="0"/>
          </a:p>
          <a:p>
            <a:r>
              <a:rPr lang="en-US" dirty="0"/>
              <a:t>Jdbc</a:t>
            </a:r>
          </a:p>
          <a:p>
            <a:r>
              <a:rPr lang="en-US" sz="800" dirty="0"/>
              <a:t>JDBC Driver</a:t>
            </a:r>
            <a:endParaRPr lang="en-US" sz="20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025E28C-2628-4801-9DEE-727A51B2DD41}"/>
              </a:ext>
            </a:extLst>
          </p:cNvPr>
          <p:cNvSpPr/>
          <p:nvPr/>
        </p:nvSpPr>
        <p:spPr>
          <a:xfrm>
            <a:off x="106632" y="5955862"/>
            <a:ext cx="981075" cy="76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85</a:t>
            </a:r>
            <a:endParaRPr lang="en-US" dirty="0"/>
          </a:p>
          <a:p>
            <a:r>
              <a:rPr lang="en-US" dirty="0"/>
              <a:t>Odbc</a:t>
            </a:r>
          </a:p>
          <a:p>
            <a:r>
              <a:rPr lang="en-US" sz="800" dirty="0"/>
              <a:t>Odbc driver</a:t>
            </a:r>
            <a:endParaRPr lang="en-US" sz="200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EE3D590-C05C-45C1-9E3F-69C70153DA8B}"/>
              </a:ext>
            </a:extLst>
          </p:cNvPr>
          <p:cNvSpPr/>
          <p:nvPr/>
        </p:nvSpPr>
        <p:spPr>
          <a:xfrm>
            <a:off x="3753635" y="1812487"/>
            <a:ext cx="262800" cy="2233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FDF7FEF-1994-48A4-9A5D-6348381ACD2E}"/>
              </a:ext>
            </a:extLst>
          </p:cNvPr>
          <p:cNvSpPr txBox="1"/>
          <p:nvPr/>
        </p:nvSpPr>
        <p:spPr>
          <a:xfrm>
            <a:off x="3976502" y="174950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DATABASE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B4FE9D0-6254-424B-B57B-205430CF9DA1}"/>
              </a:ext>
            </a:extLst>
          </p:cNvPr>
          <p:cNvSpPr/>
          <p:nvPr/>
        </p:nvSpPr>
        <p:spPr>
          <a:xfrm>
            <a:off x="2150939" y="2748660"/>
            <a:ext cx="981075" cy="762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17</a:t>
            </a:r>
            <a:endParaRPr lang="en-US" dirty="0"/>
          </a:p>
          <a:p>
            <a:r>
              <a:rPr lang="en-US" dirty="0"/>
              <a:t>Cos</a:t>
            </a:r>
          </a:p>
          <a:p>
            <a:r>
              <a:rPr lang="en-US" sz="800" dirty="0"/>
              <a:t>Cache Obj. Script</a:t>
            </a:r>
            <a:endParaRPr lang="en-US" sz="20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F98A10D-6565-4522-98E9-4DA2161084BA}"/>
              </a:ext>
            </a:extLst>
          </p:cNvPr>
          <p:cNvSpPr/>
          <p:nvPr/>
        </p:nvSpPr>
        <p:spPr>
          <a:xfrm>
            <a:off x="2150939" y="3539235"/>
            <a:ext cx="981075" cy="762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27</a:t>
            </a:r>
            <a:endParaRPr lang="en-US" dirty="0"/>
          </a:p>
          <a:p>
            <a:r>
              <a:rPr lang="en-US" dirty="0"/>
              <a:t>Bas</a:t>
            </a:r>
          </a:p>
          <a:p>
            <a:r>
              <a:rPr lang="en-US" sz="800" dirty="0"/>
              <a:t>.Cache  Basic Script</a:t>
            </a:r>
            <a:endParaRPr lang="en-US" sz="20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5CE28D7-EF3D-4823-B315-CCFF0DD3425D}"/>
              </a:ext>
            </a:extLst>
          </p:cNvPr>
          <p:cNvSpPr/>
          <p:nvPr/>
        </p:nvSpPr>
        <p:spPr>
          <a:xfrm>
            <a:off x="2150939" y="4339335"/>
            <a:ext cx="981075" cy="762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47</a:t>
            </a:r>
            <a:endParaRPr lang="en-US" dirty="0"/>
          </a:p>
          <a:p>
            <a:r>
              <a:rPr lang="en-US" dirty="0"/>
              <a:t>Html</a:t>
            </a:r>
          </a:p>
          <a:p>
            <a:r>
              <a:rPr lang="en-US" sz="800" dirty="0"/>
              <a:t>CSP,/HTML  Pages</a:t>
            </a:r>
            <a:endParaRPr lang="en-US" sz="200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1608E36-BCE8-4C54-8DAB-D4E687613053}"/>
              </a:ext>
            </a:extLst>
          </p:cNvPr>
          <p:cNvSpPr/>
          <p:nvPr/>
        </p:nvSpPr>
        <p:spPr>
          <a:xfrm>
            <a:off x="2150939" y="5139435"/>
            <a:ext cx="981075" cy="762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67</a:t>
            </a:r>
            <a:endParaRPr lang="en-US" dirty="0"/>
          </a:p>
          <a:p>
            <a:r>
              <a:rPr lang="en-US" dirty="0" err="1"/>
              <a:t>Tsql</a:t>
            </a:r>
            <a:endParaRPr lang="en-US" dirty="0"/>
          </a:p>
          <a:p>
            <a:r>
              <a:rPr lang="en-US" sz="800" dirty="0"/>
              <a:t>SQL Language</a:t>
            </a:r>
            <a:endParaRPr lang="en-US" sz="2000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F505BA6-71F8-4220-9372-7B0AA46FAE4F}"/>
              </a:ext>
            </a:extLst>
          </p:cNvPr>
          <p:cNvSpPr/>
          <p:nvPr/>
        </p:nvSpPr>
        <p:spPr>
          <a:xfrm>
            <a:off x="2150939" y="5939535"/>
            <a:ext cx="981075" cy="762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87</a:t>
            </a:r>
            <a:endParaRPr lang="en-US" dirty="0"/>
          </a:p>
          <a:p>
            <a:r>
              <a:rPr lang="en-US" dirty="0" err="1"/>
              <a:t>Iac</a:t>
            </a:r>
            <a:endParaRPr lang="en-US" dirty="0"/>
          </a:p>
          <a:p>
            <a:r>
              <a:rPr lang="en-US" sz="800" dirty="0"/>
              <a:t>Infra as Code</a:t>
            </a:r>
            <a:endParaRPr lang="en-US" sz="2000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8EDF127-8988-4F06-AA34-E3E8077679F2}"/>
              </a:ext>
            </a:extLst>
          </p:cNvPr>
          <p:cNvSpPr/>
          <p:nvPr/>
        </p:nvSpPr>
        <p:spPr>
          <a:xfrm>
            <a:off x="3163825" y="3546037"/>
            <a:ext cx="981075" cy="762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28</a:t>
            </a:r>
            <a:endParaRPr lang="en-US" dirty="0"/>
          </a:p>
          <a:p>
            <a:r>
              <a:rPr lang="en-US" dirty="0"/>
              <a:t>Dk</a:t>
            </a:r>
          </a:p>
          <a:p>
            <a:r>
              <a:rPr lang="en-US" sz="800" dirty="0"/>
              <a:t>Docker</a:t>
            </a:r>
            <a:endParaRPr lang="en-US" sz="2000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335C751-122E-4153-849C-DF316131D0D6}"/>
              </a:ext>
            </a:extLst>
          </p:cNvPr>
          <p:cNvSpPr/>
          <p:nvPr/>
        </p:nvSpPr>
        <p:spPr>
          <a:xfrm>
            <a:off x="3163825" y="4346137"/>
            <a:ext cx="981075" cy="762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48</a:t>
            </a:r>
            <a:endParaRPr lang="en-US" dirty="0"/>
          </a:p>
          <a:p>
            <a:r>
              <a:rPr lang="en-US" dirty="0"/>
              <a:t>Iko</a:t>
            </a:r>
          </a:p>
          <a:p>
            <a:r>
              <a:rPr lang="en-US" sz="800" dirty="0"/>
              <a:t>Kubernetes</a:t>
            </a:r>
            <a:endParaRPr lang="en-US" sz="2000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87D341C-4A7E-4919-9A37-3CC49274E3BD}"/>
              </a:ext>
            </a:extLst>
          </p:cNvPr>
          <p:cNvSpPr/>
          <p:nvPr/>
        </p:nvSpPr>
        <p:spPr>
          <a:xfrm>
            <a:off x="3163825" y="5146237"/>
            <a:ext cx="981075" cy="762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68</a:t>
            </a:r>
            <a:endParaRPr lang="en-US" dirty="0"/>
          </a:p>
          <a:p>
            <a:r>
              <a:rPr lang="en-US" dirty="0"/>
              <a:t>Gcp</a:t>
            </a:r>
          </a:p>
          <a:p>
            <a:r>
              <a:rPr lang="en-US" sz="800" dirty="0"/>
              <a:t>IRIS in the Google</a:t>
            </a:r>
            <a:endParaRPr lang="en-US" sz="2000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3C23D4D-69EA-41AA-97C3-8875C78E8FCC}"/>
              </a:ext>
            </a:extLst>
          </p:cNvPr>
          <p:cNvSpPr/>
          <p:nvPr/>
        </p:nvSpPr>
        <p:spPr>
          <a:xfrm>
            <a:off x="3163825" y="5946337"/>
            <a:ext cx="981075" cy="762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88</a:t>
            </a:r>
            <a:endParaRPr lang="en-US" dirty="0"/>
          </a:p>
          <a:p>
            <a:r>
              <a:rPr lang="en-US" dirty="0"/>
              <a:t>Cm</a:t>
            </a:r>
          </a:p>
          <a:p>
            <a:r>
              <a:rPr lang="en-US" sz="800" dirty="0"/>
              <a:t>IRIS Community</a:t>
            </a:r>
            <a:endParaRPr lang="en-US" sz="200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B2F09F6-1455-4582-8180-783E1D4C2949}"/>
              </a:ext>
            </a:extLst>
          </p:cNvPr>
          <p:cNvSpPr/>
          <p:nvPr/>
        </p:nvSpPr>
        <p:spPr>
          <a:xfrm>
            <a:off x="4186236" y="3546037"/>
            <a:ext cx="981075" cy="762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29</a:t>
            </a:r>
            <a:endParaRPr lang="en-US" dirty="0"/>
          </a:p>
          <a:p>
            <a:r>
              <a:rPr lang="en-US" dirty="0"/>
              <a:t>Zpm</a:t>
            </a:r>
          </a:p>
          <a:p>
            <a:r>
              <a:rPr lang="en-US" sz="800" dirty="0"/>
              <a:t>Package Manager</a:t>
            </a:r>
            <a:endParaRPr lang="en-US" sz="20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F79FB22-01A8-4A61-96C8-F47D88993759}"/>
              </a:ext>
            </a:extLst>
          </p:cNvPr>
          <p:cNvSpPr/>
          <p:nvPr/>
        </p:nvSpPr>
        <p:spPr>
          <a:xfrm>
            <a:off x="4186236" y="4346137"/>
            <a:ext cx="981075" cy="762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49</a:t>
            </a:r>
            <a:endParaRPr lang="en-US" dirty="0"/>
          </a:p>
          <a:p>
            <a:r>
              <a:rPr lang="en-US" dirty="0"/>
              <a:t>Az</a:t>
            </a:r>
          </a:p>
          <a:p>
            <a:r>
              <a:rPr lang="en-US" sz="800" dirty="0"/>
              <a:t>IRIS in the Azure</a:t>
            </a:r>
            <a:endParaRPr lang="en-US" sz="20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E281C30-443B-4C7F-9508-4713D0598030}"/>
              </a:ext>
            </a:extLst>
          </p:cNvPr>
          <p:cNvSpPr/>
          <p:nvPr/>
        </p:nvSpPr>
        <p:spPr>
          <a:xfrm>
            <a:off x="4186236" y="5146237"/>
            <a:ext cx="981075" cy="762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69</a:t>
            </a:r>
            <a:endParaRPr lang="en-US" dirty="0"/>
          </a:p>
          <a:p>
            <a:r>
              <a:rPr lang="en-US" dirty="0"/>
              <a:t>Tc</a:t>
            </a:r>
          </a:p>
          <a:p>
            <a:r>
              <a:rPr lang="en-US" sz="800" dirty="0"/>
              <a:t>IRIS in the Tencent</a:t>
            </a:r>
            <a:endParaRPr lang="en-US" sz="2000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ADEF44C-7C18-48DB-913C-4138CD897A47}"/>
              </a:ext>
            </a:extLst>
          </p:cNvPr>
          <p:cNvSpPr/>
          <p:nvPr/>
        </p:nvSpPr>
        <p:spPr>
          <a:xfrm>
            <a:off x="4186236" y="5946337"/>
            <a:ext cx="981075" cy="762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89</a:t>
            </a:r>
            <a:endParaRPr lang="en-US" dirty="0"/>
          </a:p>
          <a:p>
            <a:r>
              <a:rPr lang="en-US" dirty="0"/>
              <a:t>Shd</a:t>
            </a:r>
          </a:p>
          <a:p>
            <a:r>
              <a:rPr lang="en-US" sz="800" dirty="0"/>
              <a:t>Sharding Support</a:t>
            </a:r>
            <a:endParaRPr lang="en-US" sz="2000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A8275EB-02AD-4954-9F98-7B32EEAA21E3}"/>
              </a:ext>
            </a:extLst>
          </p:cNvPr>
          <p:cNvSpPr/>
          <p:nvPr/>
        </p:nvSpPr>
        <p:spPr>
          <a:xfrm>
            <a:off x="5212066" y="3546037"/>
            <a:ext cx="981075" cy="762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30</a:t>
            </a:r>
            <a:endParaRPr lang="en-US" dirty="0"/>
          </a:p>
          <a:p>
            <a:r>
              <a:rPr lang="en-US" dirty="0"/>
              <a:t>Icm</a:t>
            </a:r>
          </a:p>
          <a:p>
            <a:r>
              <a:rPr lang="en-US" sz="800" dirty="0"/>
              <a:t>Cloud Deployment</a:t>
            </a:r>
            <a:endParaRPr lang="en-US" sz="2000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0D2358E-63A0-4104-A2C4-DD9455F74EAA}"/>
              </a:ext>
            </a:extLst>
          </p:cNvPr>
          <p:cNvSpPr/>
          <p:nvPr/>
        </p:nvSpPr>
        <p:spPr>
          <a:xfrm>
            <a:off x="5212066" y="4346137"/>
            <a:ext cx="981075" cy="762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50</a:t>
            </a:r>
            <a:endParaRPr lang="en-US" dirty="0"/>
          </a:p>
          <a:p>
            <a:r>
              <a:rPr lang="en-US" dirty="0"/>
              <a:t>Aws</a:t>
            </a:r>
          </a:p>
          <a:p>
            <a:r>
              <a:rPr lang="en-US" sz="800" dirty="0"/>
              <a:t>IRIS in the AWS</a:t>
            </a:r>
            <a:endParaRPr lang="en-US" sz="200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3FF5370-BB22-470C-B446-57506D2F669D}"/>
              </a:ext>
            </a:extLst>
          </p:cNvPr>
          <p:cNvSpPr/>
          <p:nvPr/>
        </p:nvSpPr>
        <p:spPr>
          <a:xfrm>
            <a:off x="5212066" y="5146237"/>
            <a:ext cx="981075" cy="762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70</a:t>
            </a:r>
            <a:endParaRPr lang="en-US" dirty="0"/>
          </a:p>
          <a:p>
            <a:r>
              <a:rPr lang="en-US" dirty="0"/>
              <a:t>Prm</a:t>
            </a:r>
          </a:p>
          <a:p>
            <a:r>
              <a:rPr lang="en-US" sz="800" dirty="0"/>
              <a:t>IRIS on-premises</a:t>
            </a:r>
            <a:endParaRPr lang="en-US" sz="2000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61C390D9-D323-450F-B333-FAB0362D5E3F}"/>
              </a:ext>
            </a:extLst>
          </p:cNvPr>
          <p:cNvSpPr/>
          <p:nvPr/>
        </p:nvSpPr>
        <p:spPr>
          <a:xfrm>
            <a:off x="5212066" y="5946337"/>
            <a:ext cx="981075" cy="7620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90</a:t>
            </a:r>
            <a:endParaRPr lang="en-US" dirty="0"/>
          </a:p>
          <a:p>
            <a:r>
              <a:rPr lang="en-US" dirty="0"/>
              <a:t>Ecp</a:t>
            </a:r>
          </a:p>
          <a:p>
            <a:r>
              <a:rPr lang="en-US" sz="800" dirty="0"/>
              <a:t>Enterprise Cache</a:t>
            </a:r>
            <a:endParaRPr lang="en-US" sz="20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211794AE-8748-42E8-B800-BA12DBE576B1}"/>
              </a:ext>
            </a:extLst>
          </p:cNvPr>
          <p:cNvSpPr/>
          <p:nvPr/>
        </p:nvSpPr>
        <p:spPr>
          <a:xfrm>
            <a:off x="3753635" y="2195319"/>
            <a:ext cx="262800" cy="22338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826164B-CBB1-49BF-9028-FF53421A8418}"/>
              </a:ext>
            </a:extLst>
          </p:cNvPr>
          <p:cNvSpPr txBox="1"/>
          <p:nvPr/>
        </p:nvSpPr>
        <p:spPr>
          <a:xfrm>
            <a:off x="3976502" y="2116648"/>
            <a:ext cx="13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LANGUAGES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3D7102C5-0FCE-445C-9FE2-E1132185A536}"/>
              </a:ext>
            </a:extLst>
          </p:cNvPr>
          <p:cNvSpPr/>
          <p:nvPr/>
        </p:nvSpPr>
        <p:spPr>
          <a:xfrm>
            <a:off x="3753635" y="2602119"/>
            <a:ext cx="262800" cy="223388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F3C327E-F4BE-4DD8-B4DD-B4005CCFB098}"/>
              </a:ext>
            </a:extLst>
          </p:cNvPr>
          <p:cNvSpPr txBox="1"/>
          <p:nvPr/>
        </p:nvSpPr>
        <p:spPr>
          <a:xfrm>
            <a:off x="3976503" y="2539134"/>
            <a:ext cx="147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DEPLOYMENT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4951929-1B8B-491F-92F0-BDC768F09050}"/>
              </a:ext>
            </a:extLst>
          </p:cNvPr>
          <p:cNvSpPr/>
          <p:nvPr/>
        </p:nvSpPr>
        <p:spPr>
          <a:xfrm>
            <a:off x="6230741" y="3546037"/>
            <a:ext cx="981075" cy="762000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31</a:t>
            </a:r>
            <a:endParaRPr lang="en-US" dirty="0"/>
          </a:p>
          <a:p>
            <a:r>
              <a:rPr lang="en-US" dirty="0"/>
              <a:t>Ml</a:t>
            </a:r>
          </a:p>
          <a:p>
            <a:r>
              <a:rPr lang="en-US" sz="800" dirty="0"/>
              <a:t>Machine Learning</a:t>
            </a:r>
            <a:endParaRPr lang="en-US" sz="2000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17D2017-2C3D-4092-AB60-BAF9CFFA0182}"/>
              </a:ext>
            </a:extLst>
          </p:cNvPr>
          <p:cNvSpPr/>
          <p:nvPr/>
        </p:nvSpPr>
        <p:spPr>
          <a:xfrm>
            <a:off x="6230741" y="4346137"/>
            <a:ext cx="981075" cy="762000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51</a:t>
            </a:r>
            <a:endParaRPr lang="en-US" dirty="0"/>
          </a:p>
          <a:p>
            <a:r>
              <a:rPr lang="en-US" dirty="0"/>
              <a:t>R</a:t>
            </a:r>
          </a:p>
          <a:p>
            <a:r>
              <a:rPr lang="en-US" sz="800" dirty="0"/>
              <a:t>R language</a:t>
            </a:r>
            <a:endParaRPr lang="en-US" sz="2000" dirty="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6171332-1CE3-46B4-8320-CE178FCE3416}"/>
              </a:ext>
            </a:extLst>
          </p:cNvPr>
          <p:cNvSpPr/>
          <p:nvPr/>
        </p:nvSpPr>
        <p:spPr>
          <a:xfrm>
            <a:off x="6230741" y="5146237"/>
            <a:ext cx="981075" cy="762000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71</a:t>
            </a:r>
            <a:endParaRPr lang="en-US" dirty="0"/>
          </a:p>
          <a:p>
            <a:r>
              <a:rPr lang="en-US" dirty="0"/>
              <a:t>Nlp</a:t>
            </a:r>
          </a:p>
          <a:p>
            <a:r>
              <a:rPr lang="en-US" sz="800" dirty="0"/>
              <a:t>Analytical NLP</a:t>
            </a:r>
            <a:endParaRPr lang="en-US" sz="2000"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4F71824-EAEC-4459-B5F9-3C0E421DC247}"/>
              </a:ext>
            </a:extLst>
          </p:cNvPr>
          <p:cNvSpPr/>
          <p:nvPr/>
        </p:nvSpPr>
        <p:spPr>
          <a:xfrm>
            <a:off x="6230741" y="5946337"/>
            <a:ext cx="981075" cy="762000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91</a:t>
            </a:r>
            <a:endParaRPr lang="en-US" dirty="0"/>
          </a:p>
          <a:p>
            <a:r>
              <a:rPr lang="en-US" dirty="0"/>
              <a:t>Mdx</a:t>
            </a:r>
          </a:p>
          <a:p>
            <a:r>
              <a:rPr lang="en-US" sz="800" dirty="0"/>
              <a:t>Mdx Support</a:t>
            </a:r>
            <a:endParaRPr lang="en-US" sz="2000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D58E1B02-EB5E-424A-8847-47E3F4B6A5B5}"/>
              </a:ext>
            </a:extLst>
          </p:cNvPr>
          <p:cNvSpPr/>
          <p:nvPr/>
        </p:nvSpPr>
        <p:spPr>
          <a:xfrm>
            <a:off x="7253152" y="3546037"/>
            <a:ext cx="981075" cy="762000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32</a:t>
            </a:r>
            <a:endParaRPr lang="en-US" dirty="0"/>
          </a:p>
          <a:p>
            <a:r>
              <a:rPr lang="en-US" dirty="0"/>
              <a:t>Aml</a:t>
            </a:r>
          </a:p>
          <a:p>
            <a:r>
              <a:rPr lang="en-US" sz="800" dirty="0"/>
              <a:t>Auto ML</a:t>
            </a:r>
            <a:endParaRPr lang="en-US" sz="2000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5E20298-3002-4E16-9E11-3262CB193EF3}"/>
              </a:ext>
            </a:extLst>
          </p:cNvPr>
          <p:cNvSpPr/>
          <p:nvPr/>
        </p:nvSpPr>
        <p:spPr>
          <a:xfrm>
            <a:off x="7253152" y="4346137"/>
            <a:ext cx="981075" cy="762000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52</a:t>
            </a:r>
            <a:endParaRPr lang="en-US" dirty="0"/>
          </a:p>
          <a:p>
            <a:r>
              <a:rPr lang="en-US" dirty="0"/>
              <a:t>An</a:t>
            </a:r>
          </a:p>
          <a:p>
            <a:r>
              <a:rPr lang="en-US" sz="800" dirty="0"/>
              <a:t>Analytics/BI</a:t>
            </a:r>
            <a:endParaRPr lang="en-US" sz="20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78D1699E-2D63-4265-9E7B-69BF4266D496}"/>
              </a:ext>
            </a:extLst>
          </p:cNvPr>
          <p:cNvSpPr/>
          <p:nvPr/>
        </p:nvSpPr>
        <p:spPr>
          <a:xfrm>
            <a:off x="7253152" y="5146237"/>
            <a:ext cx="981075" cy="762000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72</a:t>
            </a:r>
            <a:endParaRPr lang="en-US" dirty="0"/>
          </a:p>
          <a:p>
            <a:r>
              <a:rPr lang="en-US" dirty="0"/>
              <a:t>Jr</a:t>
            </a:r>
          </a:p>
          <a:p>
            <a:r>
              <a:rPr lang="en-US" sz="800" dirty="0"/>
              <a:t>JReport</a:t>
            </a:r>
            <a:endParaRPr lang="en-US" sz="2000" dirty="0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40CC8C42-96F6-4CEE-93B9-8EA27106FA80}"/>
              </a:ext>
            </a:extLst>
          </p:cNvPr>
          <p:cNvSpPr/>
          <p:nvPr/>
        </p:nvSpPr>
        <p:spPr>
          <a:xfrm>
            <a:off x="7253152" y="5946337"/>
            <a:ext cx="981075" cy="762000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92</a:t>
            </a:r>
            <a:endParaRPr lang="en-US" dirty="0"/>
          </a:p>
          <a:p>
            <a:r>
              <a:rPr lang="en-US" dirty="0"/>
              <a:t>Pb</a:t>
            </a:r>
          </a:p>
          <a:p>
            <a:r>
              <a:rPr lang="en-US" sz="800" dirty="0"/>
              <a:t>PowerBI Support</a:t>
            </a:r>
            <a:endParaRPr lang="en-US" sz="2000" dirty="0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C96294E-87A2-4174-8AF6-2F86DAFC3E02}"/>
              </a:ext>
            </a:extLst>
          </p:cNvPr>
          <p:cNvSpPr/>
          <p:nvPr/>
        </p:nvSpPr>
        <p:spPr>
          <a:xfrm>
            <a:off x="8278982" y="3546037"/>
            <a:ext cx="981075" cy="762000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33</a:t>
            </a:r>
            <a:endParaRPr lang="en-US" dirty="0"/>
          </a:p>
          <a:p>
            <a:r>
              <a:rPr lang="en-US" dirty="0"/>
              <a:t>Pmml</a:t>
            </a:r>
          </a:p>
          <a:p>
            <a:r>
              <a:rPr lang="en-US" sz="800" dirty="0"/>
              <a:t>Pmml Support</a:t>
            </a:r>
            <a:endParaRPr lang="en-US" sz="2000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8035891B-38DC-440B-A3F2-B1E298C5C2A5}"/>
              </a:ext>
            </a:extLst>
          </p:cNvPr>
          <p:cNvSpPr/>
          <p:nvPr/>
        </p:nvSpPr>
        <p:spPr>
          <a:xfrm>
            <a:off x="8278982" y="4346137"/>
            <a:ext cx="981075" cy="762000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53</a:t>
            </a:r>
            <a:endParaRPr lang="en-US" dirty="0"/>
          </a:p>
          <a:p>
            <a:r>
              <a:rPr lang="en-US" dirty="0"/>
              <a:t>Uima</a:t>
            </a:r>
          </a:p>
          <a:p>
            <a:r>
              <a:rPr lang="en-US" sz="800" dirty="0"/>
              <a:t>Apache UIMA</a:t>
            </a:r>
            <a:endParaRPr lang="en-US" sz="2000" dirty="0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4E233EEC-87DE-4F5F-8B25-C48D3A063FF8}"/>
              </a:ext>
            </a:extLst>
          </p:cNvPr>
          <p:cNvSpPr/>
          <p:nvPr/>
        </p:nvSpPr>
        <p:spPr>
          <a:xfrm>
            <a:off x="8278982" y="5146237"/>
            <a:ext cx="981075" cy="762000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73</a:t>
            </a:r>
            <a:endParaRPr lang="en-US" dirty="0"/>
          </a:p>
          <a:p>
            <a:r>
              <a:rPr lang="en-US" dirty="0"/>
              <a:t>Spk</a:t>
            </a:r>
          </a:p>
          <a:p>
            <a:r>
              <a:rPr lang="en-US" sz="800" dirty="0"/>
              <a:t>Spark support</a:t>
            </a:r>
            <a:endParaRPr lang="en-US" sz="2000" dirty="0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74F88AAE-8732-43C9-ACF3-D8040CC7A49F}"/>
              </a:ext>
            </a:extLst>
          </p:cNvPr>
          <p:cNvSpPr/>
          <p:nvPr/>
        </p:nvSpPr>
        <p:spPr>
          <a:xfrm>
            <a:off x="8278982" y="5946337"/>
            <a:ext cx="981075" cy="762000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93</a:t>
            </a:r>
            <a:endParaRPr lang="en-US" dirty="0"/>
          </a:p>
          <a:p>
            <a:r>
              <a:rPr lang="en-US" dirty="0"/>
              <a:t>Dsh</a:t>
            </a:r>
          </a:p>
          <a:p>
            <a:r>
              <a:rPr lang="en-US" sz="800" dirty="0"/>
              <a:t>Dashboards</a:t>
            </a:r>
            <a:endParaRPr lang="en-US" sz="2000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AEEFBE3-7C84-4BBC-8AE3-ADDEA599F54C}"/>
              </a:ext>
            </a:extLst>
          </p:cNvPr>
          <p:cNvSpPr/>
          <p:nvPr/>
        </p:nvSpPr>
        <p:spPr>
          <a:xfrm>
            <a:off x="5738180" y="1812487"/>
            <a:ext cx="262800" cy="223388"/>
          </a:xfrm>
          <a:prstGeom prst="rect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2F3583F-B95E-4F77-8693-87D3ECDC38BE}"/>
              </a:ext>
            </a:extLst>
          </p:cNvPr>
          <p:cNvSpPr txBox="1"/>
          <p:nvPr/>
        </p:nvSpPr>
        <p:spPr>
          <a:xfrm>
            <a:off x="5961048" y="1749502"/>
            <a:ext cx="164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AI &amp; ANALYTICS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D8AC9172-0D7B-4CE2-8302-415B3F80060A}"/>
              </a:ext>
            </a:extLst>
          </p:cNvPr>
          <p:cNvSpPr/>
          <p:nvPr/>
        </p:nvSpPr>
        <p:spPr>
          <a:xfrm>
            <a:off x="9294846" y="3555562"/>
            <a:ext cx="981075" cy="76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34</a:t>
            </a:r>
            <a:endParaRPr lang="en-US" dirty="0"/>
          </a:p>
          <a:p>
            <a:r>
              <a:rPr lang="en-US" dirty="0"/>
              <a:t>Dc</a:t>
            </a:r>
          </a:p>
          <a:p>
            <a:r>
              <a:rPr lang="en-US" sz="800" dirty="0"/>
              <a:t>Dev Community</a:t>
            </a:r>
            <a:endParaRPr lang="en-US" sz="2000" dirty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56DCEEDB-B70C-48A2-9B82-F2DD1F939783}"/>
              </a:ext>
            </a:extLst>
          </p:cNvPr>
          <p:cNvSpPr/>
          <p:nvPr/>
        </p:nvSpPr>
        <p:spPr>
          <a:xfrm>
            <a:off x="9294846" y="4355662"/>
            <a:ext cx="981075" cy="76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54</a:t>
            </a:r>
            <a:endParaRPr lang="en-US" dirty="0"/>
          </a:p>
          <a:p>
            <a:r>
              <a:rPr lang="en-US" dirty="0"/>
              <a:t>Oex</a:t>
            </a:r>
          </a:p>
          <a:p>
            <a:r>
              <a:rPr lang="en-US" sz="800" dirty="0"/>
              <a:t>Open Exchange</a:t>
            </a:r>
            <a:endParaRPr lang="en-US" sz="2000" dirty="0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9A108C93-007A-4DED-A1EE-B33DBE3C509D}"/>
              </a:ext>
            </a:extLst>
          </p:cNvPr>
          <p:cNvSpPr/>
          <p:nvPr/>
        </p:nvSpPr>
        <p:spPr>
          <a:xfrm>
            <a:off x="9294846" y="5155762"/>
            <a:ext cx="981075" cy="76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74</a:t>
            </a:r>
            <a:endParaRPr lang="en-US" dirty="0"/>
          </a:p>
          <a:p>
            <a:r>
              <a:rPr lang="en-US" dirty="0"/>
              <a:t>Wrc</a:t>
            </a:r>
          </a:p>
          <a:p>
            <a:r>
              <a:rPr lang="en-US" sz="800" dirty="0"/>
              <a:t>Response Center</a:t>
            </a:r>
            <a:endParaRPr lang="en-US" sz="2000" dirty="0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2150022C-EBA3-4C4B-93D1-913587460D16}"/>
              </a:ext>
            </a:extLst>
          </p:cNvPr>
          <p:cNvSpPr/>
          <p:nvPr/>
        </p:nvSpPr>
        <p:spPr>
          <a:xfrm>
            <a:off x="9294846" y="5955862"/>
            <a:ext cx="981075" cy="762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94</a:t>
            </a:r>
            <a:endParaRPr lang="en-US" dirty="0"/>
          </a:p>
          <a:p>
            <a:r>
              <a:rPr lang="en-US" dirty="0"/>
              <a:t>Ln</a:t>
            </a:r>
          </a:p>
          <a:p>
            <a:r>
              <a:rPr lang="en-US" sz="800" dirty="0"/>
              <a:t>Learning Portal</a:t>
            </a:r>
            <a:endParaRPr lang="en-US" sz="2000" dirty="0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6D895DFF-D6EA-4EED-8D4F-D20E27264501}"/>
              </a:ext>
            </a:extLst>
          </p:cNvPr>
          <p:cNvSpPr/>
          <p:nvPr/>
        </p:nvSpPr>
        <p:spPr>
          <a:xfrm>
            <a:off x="5738180" y="2200864"/>
            <a:ext cx="262800" cy="2233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D84A888-8964-4A02-AC26-CB33BF4A7827}"/>
              </a:ext>
            </a:extLst>
          </p:cNvPr>
          <p:cNvSpPr txBox="1"/>
          <p:nvPr/>
        </p:nvSpPr>
        <p:spPr>
          <a:xfrm>
            <a:off x="5959446" y="2134503"/>
            <a:ext cx="149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DEV SERVICES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B4777453-E19D-4250-B79F-04EB86A3528F}"/>
              </a:ext>
            </a:extLst>
          </p:cNvPr>
          <p:cNvSpPr/>
          <p:nvPr/>
        </p:nvSpPr>
        <p:spPr>
          <a:xfrm>
            <a:off x="10325045" y="3555562"/>
            <a:ext cx="981075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35</a:t>
            </a:r>
            <a:endParaRPr lang="en-US" dirty="0"/>
          </a:p>
          <a:p>
            <a:r>
              <a:rPr lang="en-US" dirty="0"/>
              <a:t>Adp</a:t>
            </a:r>
          </a:p>
          <a:p>
            <a:r>
              <a:rPr lang="en-US" sz="800" dirty="0"/>
              <a:t>Integration Classes</a:t>
            </a:r>
            <a:endParaRPr lang="en-US" sz="2000" dirty="0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B7DB308-643E-413E-A958-993B547D652A}"/>
              </a:ext>
            </a:extLst>
          </p:cNvPr>
          <p:cNvSpPr/>
          <p:nvPr/>
        </p:nvSpPr>
        <p:spPr>
          <a:xfrm>
            <a:off x="10325045" y="4355662"/>
            <a:ext cx="981075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55</a:t>
            </a:r>
            <a:endParaRPr lang="en-US" dirty="0"/>
          </a:p>
          <a:p>
            <a:r>
              <a:rPr lang="en-US" dirty="0"/>
              <a:t>Dtl</a:t>
            </a:r>
          </a:p>
          <a:p>
            <a:r>
              <a:rPr lang="en-US" sz="800" dirty="0"/>
              <a:t>Data Transform</a:t>
            </a:r>
            <a:endParaRPr lang="en-US" sz="2000" dirty="0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3E5E121C-5968-4869-9D6B-84B7D40DC170}"/>
              </a:ext>
            </a:extLst>
          </p:cNvPr>
          <p:cNvSpPr/>
          <p:nvPr/>
        </p:nvSpPr>
        <p:spPr>
          <a:xfrm>
            <a:off x="10325045" y="5155762"/>
            <a:ext cx="981075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75</a:t>
            </a:r>
            <a:endParaRPr lang="en-US" dirty="0"/>
          </a:p>
          <a:p>
            <a:r>
              <a:rPr lang="en-US" dirty="0"/>
              <a:t>Mq</a:t>
            </a:r>
          </a:p>
          <a:p>
            <a:r>
              <a:rPr lang="en-US" sz="800" dirty="0"/>
              <a:t>MQ/JMS messages</a:t>
            </a:r>
            <a:endParaRPr lang="en-US" sz="2000" dirty="0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D595DF1E-3683-44BF-B604-A46F9D28830E}"/>
              </a:ext>
            </a:extLst>
          </p:cNvPr>
          <p:cNvSpPr/>
          <p:nvPr/>
        </p:nvSpPr>
        <p:spPr>
          <a:xfrm>
            <a:off x="10325045" y="5955862"/>
            <a:ext cx="981075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95</a:t>
            </a:r>
            <a:endParaRPr lang="en-US" dirty="0"/>
          </a:p>
          <a:p>
            <a:r>
              <a:rPr lang="en-US" dirty="0"/>
              <a:t>Eai</a:t>
            </a:r>
          </a:p>
          <a:p>
            <a:r>
              <a:rPr lang="en-US" sz="800" dirty="0"/>
              <a:t>Enterprise Integr.</a:t>
            </a:r>
            <a:endParaRPr lang="en-US" sz="2000" dirty="0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29CD4FBF-4CCE-4F05-8FAA-833C8F67878F}"/>
              </a:ext>
            </a:extLst>
          </p:cNvPr>
          <p:cNvSpPr/>
          <p:nvPr/>
        </p:nvSpPr>
        <p:spPr>
          <a:xfrm>
            <a:off x="11347456" y="3555562"/>
            <a:ext cx="981075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36</a:t>
            </a:r>
            <a:endParaRPr lang="en-US" dirty="0"/>
          </a:p>
          <a:p>
            <a:r>
              <a:rPr lang="en-US" dirty="0"/>
              <a:t>Esb</a:t>
            </a:r>
          </a:p>
          <a:p>
            <a:r>
              <a:rPr lang="en-US" sz="800" dirty="0"/>
              <a:t>Enterprise Bus</a:t>
            </a:r>
            <a:endParaRPr lang="en-US" sz="2000" dirty="0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8B0F2A6E-816E-4401-932C-525E4795DD46}"/>
              </a:ext>
            </a:extLst>
          </p:cNvPr>
          <p:cNvSpPr/>
          <p:nvPr/>
        </p:nvSpPr>
        <p:spPr>
          <a:xfrm>
            <a:off x="11347456" y="4355662"/>
            <a:ext cx="981075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56</a:t>
            </a:r>
            <a:endParaRPr lang="en-US" dirty="0"/>
          </a:p>
          <a:p>
            <a:r>
              <a:rPr lang="en-US" dirty="0"/>
              <a:t>Apim</a:t>
            </a:r>
          </a:p>
          <a:p>
            <a:r>
              <a:rPr lang="en-US" sz="800" dirty="0"/>
              <a:t>API Manager</a:t>
            </a:r>
            <a:endParaRPr lang="en-US" sz="2000" dirty="0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77778477-61E8-42D3-9F32-EC527F245738}"/>
              </a:ext>
            </a:extLst>
          </p:cNvPr>
          <p:cNvSpPr/>
          <p:nvPr/>
        </p:nvSpPr>
        <p:spPr>
          <a:xfrm>
            <a:off x="11347456" y="5155762"/>
            <a:ext cx="981075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76</a:t>
            </a:r>
            <a:endParaRPr lang="en-US" dirty="0"/>
          </a:p>
          <a:p>
            <a:r>
              <a:rPr lang="en-US" dirty="0"/>
              <a:t>Cdc</a:t>
            </a:r>
          </a:p>
          <a:p>
            <a:r>
              <a:rPr lang="en-US" sz="800" dirty="0"/>
              <a:t>Change Data Capt.</a:t>
            </a:r>
            <a:endParaRPr lang="en-US" sz="2000" dirty="0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6C0CE095-883E-4D69-BBB8-D607566EF4B1}"/>
              </a:ext>
            </a:extLst>
          </p:cNvPr>
          <p:cNvSpPr/>
          <p:nvPr/>
        </p:nvSpPr>
        <p:spPr>
          <a:xfrm>
            <a:off x="11347456" y="5955862"/>
            <a:ext cx="981075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96</a:t>
            </a:r>
            <a:endParaRPr lang="en-US" dirty="0"/>
          </a:p>
          <a:p>
            <a:r>
              <a:rPr lang="en-US" dirty="0"/>
              <a:t>Bam</a:t>
            </a:r>
          </a:p>
          <a:p>
            <a:r>
              <a:rPr lang="en-US" sz="800" dirty="0"/>
              <a:t>Business Monitor.</a:t>
            </a:r>
            <a:endParaRPr lang="en-US" sz="2000" dirty="0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E349A924-B3D6-4317-BB5A-6F1498148C6C}"/>
              </a:ext>
            </a:extLst>
          </p:cNvPr>
          <p:cNvSpPr/>
          <p:nvPr/>
        </p:nvSpPr>
        <p:spPr>
          <a:xfrm>
            <a:off x="12373286" y="3555562"/>
            <a:ext cx="981075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37</a:t>
            </a:r>
            <a:endParaRPr lang="en-US" dirty="0"/>
          </a:p>
          <a:p>
            <a:r>
              <a:rPr lang="en-US" dirty="0"/>
              <a:t>Bpl</a:t>
            </a:r>
          </a:p>
          <a:p>
            <a:r>
              <a:rPr lang="en-US" sz="800" dirty="0"/>
              <a:t>Workflow</a:t>
            </a:r>
            <a:endParaRPr lang="en-US" sz="2000" dirty="0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C627C151-208D-4903-B2DE-80451E5C7DAC}"/>
              </a:ext>
            </a:extLst>
          </p:cNvPr>
          <p:cNvSpPr/>
          <p:nvPr/>
        </p:nvSpPr>
        <p:spPr>
          <a:xfrm>
            <a:off x="12373286" y="4355662"/>
            <a:ext cx="981075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57</a:t>
            </a:r>
            <a:endParaRPr lang="en-US" dirty="0"/>
          </a:p>
          <a:p>
            <a:r>
              <a:rPr lang="en-US" dirty="0"/>
              <a:t>Iot</a:t>
            </a:r>
          </a:p>
          <a:p>
            <a:r>
              <a:rPr lang="en-US" sz="800" dirty="0"/>
              <a:t>IoT/MQTT Support</a:t>
            </a:r>
            <a:endParaRPr lang="en-US" sz="2000" dirty="0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ACE6DAA0-0B42-4302-8FE7-899323F19B37}"/>
              </a:ext>
            </a:extLst>
          </p:cNvPr>
          <p:cNvSpPr/>
          <p:nvPr/>
        </p:nvSpPr>
        <p:spPr>
          <a:xfrm>
            <a:off x="12373286" y="5155762"/>
            <a:ext cx="981075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77</a:t>
            </a:r>
            <a:endParaRPr lang="en-US" dirty="0"/>
          </a:p>
          <a:p>
            <a:r>
              <a:rPr lang="en-US" dirty="0"/>
              <a:t>Soa</a:t>
            </a:r>
          </a:p>
          <a:p>
            <a:r>
              <a:rPr lang="en-US" sz="800" dirty="0"/>
              <a:t>Service Oriented</a:t>
            </a:r>
            <a:endParaRPr lang="en-US" sz="2000" dirty="0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E1253968-4301-40D8-A0BF-035DE6236060}"/>
              </a:ext>
            </a:extLst>
          </p:cNvPr>
          <p:cNvSpPr/>
          <p:nvPr/>
        </p:nvSpPr>
        <p:spPr>
          <a:xfrm>
            <a:off x="12373286" y="5955862"/>
            <a:ext cx="981075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97</a:t>
            </a:r>
            <a:endParaRPr lang="en-US" dirty="0"/>
          </a:p>
          <a:p>
            <a:r>
              <a:rPr lang="en-US" dirty="0"/>
              <a:t>Gov</a:t>
            </a:r>
          </a:p>
          <a:p>
            <a:r>
              <a:rPr lang="en-US" sz="800" dirty="0"/>
              <a:t>App/Data Govern.</a:t>
            </a:r>
            <a:endParaRPr lang="en-US" sz="2000" dirty="0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B2AF9142-5303-4A87-A4E2-62A836BB7EEA}"/>
              </a:ext>
            </a:extLst>
          </p:cNvPr>
          <p:cNvSpPr/>
          <p:nvPr/>
        </p:nvSpPr>
        <p:spPr>
          <a:xfrm>
            <a:off x="5738180" y="2608278"/>
            <a:ext cx="262800" cy="2233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7ADE18B1-83E8-42C9-B584-F20ACA867D26}"/>
              </a:ext>
            </a:extLst>
          </p:cNvPr>
          <p:cNvSpPr txBox="1"/>
          <p:nvPr/>
        </p:nvSpPr>
        <p:spPr>
          <a:xfrm>
            <a:off x="5959446" y="2541935"/>
            <a:ext cx="194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INTEROPERABILITY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E732CFCA-4E22-4C39-A060-5E06CF2CE1CD}"/>
              </a:ext>
            </a:extLst>
          </p:cNvPr>
          <p:cNvSpPr/>
          <p:nvPr/>
        </p:nvSpPr>
        <p:spPr>
          <a:xfrm>
            <a:off x="7976555" y="1802962"/>
            <a:ext cx="262800" cy="2233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C95901B2-3E21-46CA-85AC-3F2892D478A3}"/>
              </a:ext>
            </a:extLst>
          </p:cNvPr>
          <p:cNvSpPr txBox="1"/>
          <p:nvPr/>
        </p:nvSpPr>
        <p:spPr>
          <a:xfrm>
            <a:off x="8199423" y="1739977"/>
            <a:ext cx="22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BUSINESS SCENARIOS</a:t>
            </a: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FB215E3D-5048-403D-9643-79F9B52495CC}"/>
              </a:ext>
            </a:extLst>
          </p:cNvPr>
          <p:cNvSpPr/>
          <p:nvPr/>
        </p:nvSpPr>
        <p:spPr>
          <a:xfrm>
            <a:off x="7976555" y="2191339"/>
            <a:ext cx="262800" cy="2233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00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774AC80C-95FF-4890-8E77-CC23B1875FE6}"/>
              </a:ext>
            </a:extLst>
          </p:cNvPr>
          <p:cNvSpPr txBox="1"/>
          <p:nvPr/>
        </p:nvSpPr>
        <p:spPr>
          <a:xfrm>
            <a:off x="8197821" y="2124978"/>
            <a:ext cx="239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SECURITY AND PRIVACY</a:t>
            </a: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F20F5F7D-05B0-4BB0-BC5D-72749D0417F9}"/>
              </a:ext>
            </a:extLst>
          </p:cNvPr>
          <p:cNvSpPr/>
          <p:nvPr/>
        </p:nvSpPr>
        <p:spPr>
          <a:xfrm>
            <a:off x="7976555" y="2598753"/>
            <a:ext cx="262800" cy="2233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000"/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2006238B-3F72-4465-B509-94D3E7394470}"/>
              </a:ext>
            </a:extLst>
          </p:cNvPr>
          <p:cNvSpPr txBox="1"/>
          <p:nvPr/>
        </p:nvSpPr>
        <p:spPr>
          <a:xfrm>
            <a:off x="8197821" y="2532410"/>
            <a:ext cx="123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DEV TOOLS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8C0B5D80-73F6-40E2-B15B-967585F57B08}"/>
              </a:ext>
            </a:extLst>
          </p:cNvPr>
          <p:cNvSpPr/>
          <p:nvPr/>
        </p:nvSpPr>
        <p:spPr>
          <a:xfrm>
            <a:off x="13406253" y="1955362"/>
            <a:ext cx="981075" cy="76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8</a:t>
            </a:r>
            <a:endParaRPr lang="en-US" dirty="0"/>
          </a:p>
          <a:p>
            <a:r>
              <a:rPr lang="en-US" dirty="0"/>
              <a:t>Crypt</a:t>
            </a:r>
          </a:p>
          <a:p>
            <a:r>
              <a:rPr lang="en-US" sz="800" dirty="0"/>
              <a:t>Encryption support</a:t>
            </a:r>
            <a:endParaRPr lang="en-US" sz="2000" dirty="0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E7FCD85-954B-4E63-A388-21648E3C361B}"/>
              </a:ext>
            </a:extLst>
          </p:cNvPr>
          <p:cNvSpPr/>
          <p:nvPr/>
        </p:nvSpPr>
        <p:spPr>
          <a:xfrm>
            <a:off x="13406253" y="2745937"/>
            <a:ext cx="981075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18</a:t>
            </a:r>
          </a:p>
          <a:p>
            <a:r>
              <a:rPr lang="en-US" dirty="0"/>
              <a:t>Di</a:t>
            </a:r>
          </a:p>
          <a:p>
            <a:r>
              <a:rPr lang="en-US" sz="900" dirty="0"/>
              <a:t>Data intensive</a:t>
            </a:r>
            <a:endParaRPr lang="en-US" sz="1000" dirty="0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219BE431-BAC0-4DF2-9210-A84B7C4AEF94}"/>
              </a:ext>
            </a:extLst>
          </p:cNvPr>
          <p:cNvSpPr/>
          <p:nvPr/>
        </p:nvSpPr>
        <p:spPr>
          <a:xfrm>
            <a:off x="13406253" y="3546037"/>
            <a:ext cx="981075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38</a:t>
            </a:r>
            <a:endParaRPr lang="en-US" dirty="0"/>
          </a:p>
          <a:p>
            <a:r>
              <a:rPr lang="en-US" dirty="0"/>
              <a:t>Big</a:t>
            </a:r>
          </a:p>
          <a:p>
            <a:r>
              <a:rPr lang="en-US" sz="800" dirty="0"/>
              <a:t>Big Data</a:t>
            </a:r>
            <a:endParaRPr lang="en-US" sz="2000" dirty="0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B47735FB-3D94-4418-8FBF-D4C79781B113}"/>
              </a:ext>
            </a:extLst>
          </p:cNvPr>
          <p:cNvSpPr/>
          <p:nvPr/>
        </p:nvSpPr>
        <p:spPr>
          <a:xfrm>
            <a:off x="13406253" y="4346137"/>
            <a:ext cx="981075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58</a:t>
            </a:r>
            <a:endParaRPr lang="en-US" dirty="0"/>
          </a:p>
          <a:p>
            <a:r>
              <a:rPr lang="en-US" dirty="0"/>
              <a:t>Ai</a:t>
            </a:r>
          </a:p>
          <a:p>
            <a:r>
              <a:rPr lang="en-US" sz="800" dirty="0"/>
              <a:t>Artificial Intellig.</a:t>
            </a:r>
            <a:endParaRPr lang="en-US" sz="2000" dirty="0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99885259-D381-4573-97D4-ACB48BF4322E}"/>
              </a:ext>
            </a:extLst>
          </p:cNvPr>
          <p:cNvSpPr/>
          <p:nvPr/>
        </p:nvSpPr>
        <p:spPr>
          <a:xfrm>
            <a:off x="13406253" y="5146237"/>
            <a:ext cx="981075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78</a:t>
            </a:r>
            <a:endParaRPr lang="en-US" dirty="0"/>
          </a:p>
          <a:p>
            <a:r>
              <a:rPr lang="en-US" dirty="0"/>
              <a:t>Apie</a:t>
            </a:r>
          </a:p>
          <a:p>
            <a:r>
              <a:rPr lang="en-US" sz="800" dirty="0"/>
              <a:t>API Driven</a:t>
            </a:r>
            <a:endParaRPr lang="en-US" sz="2000" dirty="0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99251577-92AA-45A6-8805-3E562FECD72D}"/>
              </a:ext>
            </a:extLst>
          </p:cNvPr>
          <p:cNvSpPr/>
          <p:nvPr/>
        </p:nvSpPr>
        <p:spPr>
          <a:xfrm>
            <a:off x="13406253" y="5946337"/>
            <a:ext cx="981075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98</a:t>
            </a:r>
            <a:endParaRPr lang="en-US" dirty="0"/>
          </a:p>
          <a:p>
            <a:r>
              <a:rPr lang="en-US" dirty="0"/>
              <a:t>Hth</a:t>
            </a:r>
          </a:p>
          <a:p>
            <a:r>
              <a:rPr lang="en-US" sz="800" dirty="0"/>
              <a:t>Digital Health</a:t>
            </a:r>
            <a:endParaRPr lang="en-US" sz="2000" dirty="0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C886A581-060D-4CC0-9DA4-FCC3E6581481}"/>
              </a:ext>
            </a:extLst>
          </p:cNvPr>
          <p:cNvSpPr/>
          <p:nvPr/>
        </p:nvSpPr>
        <p:spPr>
          <a:xfrm>
            <a:off x="14438189" y="1955362"/>
            <a:ext cx="981075" cy="76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9</a:t>
            </a:r>
            <a:endParaRPr lang="en-US" dirty="0"/>
          </a:p>
          <a:p>
            <a:r>
              <a:rPr lang="en-US" dirty="0"/>
              <a:t>Ato</a:t>
            </a:r>
          </a:p>
          <a:p>
            <a:r>
              <a:rPr lang="en-US" sz="800" dirty="0"/>
              <a:t>Authorization Mgt.</a:t>
            </a:r>
            <a:endParaRPr lang="en-US" sz="2000" dirty="0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325FDA7D-6207-4D04-AE43-178E07D1E7DD}"/>
              </a:ext>
            </a:extLst>
          </p:cNvPr>
          <p:cNvSpPr/>
          <p:nvPr/>
        </p:nvSpPr>
        <p:spPr>
          <a:xfrm>
            <a:off x="14438189" y="2745937"/>
            <a:ext cx="981075" cy="76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19</a:t>
            </a:r>
            <a:endParaRPr lang="en-US" dirty="0"/>
          </a:p>
          <a:p>
            <a:r>
              <a:rPr lang="en-US" dirty="0"/>
              <a:t>Lbl</a:t>
            </a:r>
          </a:p>
          <a:p>
            <a:r>
              <a:rPr lang="en-US" sz="800" dirty="0"/>
              <a:t>Label Security</a:t>
            </a:r>
            <a:endParaRPr lang="en-US" sz="2000" dirty="0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C6FFAB17-B0B1-4CEA-9163-48D4A1858B96}"/>
              </a:ext>
            </a:extLst>
          </p:cNvPr>
          <p:cNvSpPr/>
          <p:nvPr/>
        </p:nvSpPr>
        <p:spPr>
          <a:xfrm>
            <a:off x="14438189" y="3546037"/>
            <a:ext cx="981075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39</a:t>
            </a:r>
            <a:endParaRPr lang="en-US" dirty="0"/>
          </a:p>
          <a:p>
            <a:r>
              <a:rPr lang="en-US" dirty="0"/>
              <a:t>Pub</a:t>
            </a:r>
          </a:p>
          <a:p>
            <a:r>
              <a:rPr lang="en-US" sz="800" dirty="0"/>
              <a:t>Public sector</a:t>
            </a:r>
            <a:endParaRPr lang="en-US" sz="2000" dirty="0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C0B458CA-9A65-45E7-ACB9-0C999D157BDC}"/>
              </a:ext>
            </a:extLst>
          </p:cNvPr>
          <p:cNvSpPr/>
          <p:nvPr/>
        </p:nvSpPr>
        <p:spPr>
          <a:xfrm>
            <a:off x="14438189" y="4346137"/>
            <a:ext cx="981075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59</a:t>
            </a:r>
            <a:endParaRPr lang="en-US" dirty="0"/>
          </a:p>
          <a:p>
            <a:r>
              <a:rPr lang="en-US" dirty="0"/>
              <a:t>Dt</a:t>
            </a:r>
          </a:p>
          <a:p>
            <a:r>
              <a:rPr lang="en-US" sz="800" dirty="0"/>
              <a:t>Digital Transform.</a:t>
            </a:r>
            <a:endParaRPr lang="en-US" sz="2000" dirty="0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1ACDD374-059C-4BDF-9483-7BB51F6FFB11}"/>
              </a:ext>
            </a:extLst>
          </p:cNvPr>
          <p:cNvSpPr/>
          <p:nvPr/>
        </p:nvSpPr>
        <p:spPr>
          <a:xfrm>
            <a:off x="14438189" y="5146237"/>
            <a:ext cx="981075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79</a:t>
            </a:r>
            <a:endParaRPr lang="en-US" dirty="0"/>
          </a:p>
          <a:p>
            <a:r>
              <a:rPr lang="en-US" dirty="0"/>
              <a:t>Hya</a:t>
            </a:r>
          </a:p>
          <a:p>
            <a:r>
              <a:rPr lang="en-US" sz="800" dirty="0"/>
              <a:t>Hyper Automation</a:t>
            </a:r>
            <a:endParaRPr lang="en-US" sz="2000" dirty="0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7AD98AAB-43C8-4B2D-800D-005AD589BD4F}"/>
              </a:ext>
            </a:extLst>
          </p:cNvPr>
          <p:cNvSpPr/>
          <p:nvPr/>
        </p:nvSpPr>
        <p:spPr>
          <a:xfrm>
            <a:off x="14438189" y="5946337"/>
            <a:ext cx="981075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99</a:t>
            </a:r>
            <a:endParaRPr lang="en-US" dirty="0"/>
          </a:p>
          <a:p>
            <a:r>
              <a:rPr lang="en-US" dirty="0"/>
              <a:t>Buss</a:t>
            </a:r>
          </a:p>
          <a:p>
            <a:r>
              <a:rPr lang="en-US" sz="800" dirty="0"/>
              <a:t>Business Sector</a:t>
            </a:r>
            <a:endParaRPr lang="en-US" sz="2000" dirty="0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25493A7F-16CE-4C78-BB24-7CD0E5EEF804}"/>
              </a:ext>
            </a:extLst>
          </p:cNvPr>
          <p:cNvSpPr/>
          <p:nvPr/>
        </p:nvSpPr>
        <p:spPr>
          <a:xfrm>
            <a:off x="15462292" y="1944465"/>
            <a:ext cx="981075" cy="76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10</a:t>
            </a:r>
            <a:endParaRPr lang="en-US" dirty="0"/>
          </a:p>
          <a:p>
            <a:r>
              <a:rPr lang="en-US" dirty="0"/>
              <a:t>Ate</a:t>
            </a:r>
          </a:p>
          <a:p>
            <a:r>
              <a:rPr lang="en-US" sz="800" dirty="0"/>
              <a:t>Authenticat. Mgt.</a:t>
            </a:r>
            <a:endParaRPr lang="en-US" sz="2000" dirty="0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9C807385-D846-4A2C-88E7-8C830901CB43}"/>
              </a:ext>
            </a:extLst>
          </p:cNvPr>
          <p:cNvSpPr/>
          <p:nvPr/>
        </p:nvSpPr>
        <p:spPr>
          <a:xfrm>
            <a:off x="15462292" y="2735040"/>
            <a:ext cx="981075" cy="76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20</a:t>
            </a:r>
            <a:endParaRPr lang="en-US" dirty="0"/>
          </a:p>
          <a:p>
            <a:r>
              <a:rPr lang="en-US" dirty="0"/>
              <a:t>Tls</a:t>
            </a:r>
          </a:p>
          <a:p>
            <a:r>
              <a:rPr lang="en-US" sz="800" dirty="0"/>
              <a:t>Secure channels</a:t>
            </a:r>
            <a:endParaRPr lang="en-US" sz="2000" dirty="0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682B06FF-17B7-4DDD-B345-7F2AA0B23C40}"/>
              </a:ext>
            </a:extLst>
          </p:cNvPr>
          <p:cNvSpPr/>
          <p:nvPr/>
        </p:nvSpPr>
        <p:spPr>
          <a:xfrm>
            <a:off x="15462292" y="3535140"/>
            <a:ext cx="981075" cy="76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40</a:t>
            </a:r>
            <a:endParaRPr lang="en-US" dirty="0"/>
          </a:p>
          <a:p>
            <a:r>
              <a:rPr lang="en-US" dirty="0"/>
              <a:t>Ss</a:t>
            </a:r>
          </a:p>
          <a:p>
            <a:r>
              <a:rPr lang="en-US" sz="800" dirty="0"/>
              <a:t>SOAP/API Security</a:t>
            </a:r>
            <a:endParaRPr lang="en-US" sz="2000" dirty="0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7F6CE2E4-B5C3-4592-8EAF-E0E9F5C405C0}"/>
              </a:ext>
            </a:extLst>
          </p:cNvPr>
          <p:cNvSpPr/>
          <p:nvPr/>
        </p:nvSpPr>
        <p:spPr>
          <a:xfrm>
            <a:off x="15462292" y="4335240"/>
            <a:ext cx="981075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60</a:t>
            </a:r>
            <a:endParaRPr lang="en-US" dirty="0"/>
          </a:p>
          <a:p>
            <a:r>
              <a:rPr lang="en-US" dirty="0"/>
              <a:t>Daas</a:t>
            </a:r>
          </a:p>
          <a:p>
            <a:r>
              <a:rPr lang="en-US" sz="800" dirty="0"/>
              <a:t>Data as Service</a:t>
            </a:r>
            <a:endParaRPr lang="en-US" sz="2000" dirty="0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9376BEA5-47C5-4F2D-824B-8650AB1213F4}"/>
              </a:ext>
            </a:extLst>
          </p:cNvPr>
          <p:cNvSpPr/>
          <p:nvPr/>
        </p:nvSpPr>
        <p:spPr>
          <a:xfrm>
            <a:off x="15462292" y="5135340"/>
            <a:ext cx="981075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80</a:t>
            </a:r>
            <a:endParaRPr lang="en-US" dirty="0"/>
          </a:p>
          <a:p>
            <a:r>
              <a:rPr lang="en-US" dirty="0"/>
              <a:t>Saas</a:t>
            </a:r>
          </a:p>
          <a:p>
            <a:r>
              <a:rPr lang="en-US" sz="800" dirty="0"/>
              <a:t>Soft. as Service</a:t>
            </a:r>
            <a:endParaRPr lang="en-US" sz="2000" dirty="0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B6EBCE25-D30F-4442-9E71-FAE366D24589}"/>
              </a:ext>
            </a:extLst>
          </p:cNvPr>
          <p:cNvSpPr/>
          <p:nvPr/>
        </p:nvSpPr>
        <p:spPr>
          <a:xfrm>
            <a:off x="15462292" y="5935440"/>
            <a:ext cx="981075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100</a:t>
            </a:r>
            <a:endParaRPr lang="en-US" dirty="0"/>
          </a:p>
          <a:p>
            <a:r>
              <a:rPr lang="en-US" dirty="0"/>
              <a:t>Mb</a:t>
            </a:r>
          </a:p>
          <a:p>
            <a:r>
              <a:rPr lang="en-US" sz="800" dirty="0"/>
              <a:t>Mobile Backend</a:t>
            </a:r>
            <a:endParaRPr lang="en-US" sz="2000" dirty="0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E6E03A62-D7C7-4188-9F7A-F22BD91C95A8}"/>
              </a:ext>
            </a:extLst>
          </p:cNvPr>
          <p:cNvSpPr/>
          <p:nvPr/>
        </p:nvSpPr>
        <p:spPr>
          <a:xfrm>
            <a:off x="16494228" y="1944465"/>
            <a:ext cx="981075" cy="76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11</a:t>
            </a:r>
            <a:endParaRPr lang="en-US" dirty="0"/>
          </a:p>
          <a:p>
            <a:r>
              <a:rPr lang="en-US" dirty="0"/>
              <a:t>Aud</a:t>
            </a:r>
          </a:p>
          <a:p>
            <a:r>
              <a:rPr lang="en-US" sz="800" dirty="0"/>
              <a:t>Audit and Logs</a:t>
            </a:r>
            <a:endParaRPr lang="en-US" sz="2000" dirty="0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13A2075A-63A5-4219-B64A-397191541544}"/>
              </a:ext>
            </a:extLst>
          </p:cNvPr>
          <p:cNvSpPr/>
          <p:nvPr/>
        </p:nvSpPr>
        <p:spPr>
          <a:xfrm>
            <a:off x="16494228" y="2735040"/>
            <a:ext cx="981075" cy="76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21</a:t>
            </a:r>
            <a:endParaRPr lang="en-US" dirty="0"/>
          </a:p>
          <a:p>
            <a:r>
              <a:rPr lang="en-US" dirty="0"/>
              <a:t>Ds</a:t>
            </a:r>
          </a:p>
          <a:p>
            <a:r>
              <a:rPr lang="en-US" sz="800" dirty="0"/>
              <a:t>Data security</a:t>
            </a:r>
            <a:endParaRPr lang="en-US" sz="2000" dirty="0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099142DD-3E04-4E5B-B5AA-C15127C482CB}"/>
              </a:ext>
            </a:extLst>
          </p:cNvPr>
          <p:cNvSpPr/>
          <p:nvPr/>
        </p:nvSpPr>
        <p:spPr>
          <a:xfrm>
            <a:off x="16494228" y="3535140"/>
            <a:ext cx="981075" cy="76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41</a:t>
            </a:r>
            <a:endParaRPr lang="en-US" dirty="0"/>
          </a:p>
          <a:p>
            <a:r>
              <a:rPr lang="en-US" dirty="0"/>
              <a:t>Uxs</a:t>
            </a:r>
          </a:p>
          <a:p>
            <a:r>
              <a:rPr lang="en-US" sz="800" dirty="0"/>
              <a:t>User UI Security</a:t>
            </a:r>
            <a:endParaRPr lang="en-US" sz="2000" dirty="0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DECDFBAB-1D56-45C1-9A44-3E34FB074275}"/>
              </a:ext>
            </a:extLst>
          </p:cNvPr>
          <p:cNvSpPr/>
          <p:nvPr/>
        </p:nvSpPr>
        <p:spPr>
          <a:xfrm>
            <a:off x="16494228" y="4335240"/>
            <a:ext cx="981075" cy="76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61</a:t>
            </a:r>
            <a:endParaRPr lang="en-US" dirty="0"/>
          </a:p>
          <a:p>
            <a:r>
              <a:rPr lang="en-US" dirty="0"/>
              <a:t>Dr</a:t>
            </a:r>
          </a:p>
          <a:p>
            <a:r>
              <a:rPr lang="en-US" sz="800" dirty="0"/>
              <a:t>Disaster Recovery</a:t>
            </a:r>
            <a:endParaRPr lang="en-US" sz="2000" dirty="0"/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2E5DEB46-63B0-47B7-B19D-9D95A4EEE105}"/>
              </a:ext>
            </a:extLst>
          </p:cNvPr>
          <p:cNvSpPr/>
          <p:nvPr/>
        </p:nvSpPr>
        <p:spPr>
          <a:xfrm>
            <a:off x="16494228" y="5135340"/>
            <a:ext cx="981075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81</a:t>
            </a:r>
            <a:endParaRPr lang="en-US" dirty="0"/>
          </a:p>
          <a:p>
            <a:r>
              <a:rPr lang="en-US" dirty="0"/>
              <a:t>Wb</a:t>
            </a:r>
          </a:p>
          <a:p>
            <a:r>
              <a:rPr lang="en-US" sz="800" dirty="0"/>
              <a:t>Web Backend</a:t>
            </a:r>
            <a:endParaRPr lang="en-US" sz="2000" dirty="0"/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738CC58-4F82-4E22-876D-7C6AD615B9A8}"/>
              </a:ext>
            </a:extLst>
          </p:cNvPr>
          <p:cNvSpPr/>
          <p:nvPr/>
        </p:nvSpPr>
        <p:spPr>
          <a:xfrm>
            <a:off x="16494228" y="5935440"/>
            <a:ext cx="981075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101</a:t>
            </a:r>
            <a:endParaRPr lang="en-US" dirty="0"/>
          </a:p>
          <a:p>
            <a:r>
              <a:rPr lang="en-US" dirty="0"/>
              <a:t>Iob</a:t>
            </a:r>
          </a:p>
          <a:p>
            <a:r>
              <a:rPr lang="en-US" sz="800" dirty="0"/>
              <a:t>IoT Backend</a:t>
            </a:r>
            <a:endParaRPr lang="en-US" sz="2000" dirty="0"/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A076FF36-7BCD-4701-A545-C22AB1328C78}"/>
              </a:ext>
            </a:extLst>
          </p:cNvPr>
          <p:cNvSpPr/>
          <p:nvPr/>
        </p:nvSpPr>
        <p:spPr>
          <a:xfrm>
            <a:off x="17526030" y="1944465"/>
            <a:ext cx="981075" cy="76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12</a:t>
            </a:r>
            <a:endParaRPr lang="en-US" dirty="0"/>
          </a:p>
          <a:p>
            <a:r>
              <a:rPr lang="en-US" dirty="0"/>
              <a:t>Vsc</a:t>
            </a:r>
          </a:p>
          <a:p>
            <a:r>
              <a:rPr lang="en-US" sz="800" dirty="0"/>
              <a:t>VS Code Support</a:t>
            </a:r>
            <a:endParaRPr lang="en-US" sz="2000" dirty="0"/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82F128F0-4C50-4029-83D2-0071E869E0B7}"/>
              </a:ext>
            </a:extLst>
          </p:cNvPr>
          <p:cNvSpPr/>
          <p:nvPr/>
        </p:nvSpPr>
        <p:spPr>
          <a:xfrm>
            <a:off x="17526030" y="2735040"/>
            <a:ext cx="981075" cy="76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22</a:t>
            </a:r>
            <a:endParaRPr lang="en-US" dirty="0"/>
          </a:p>
          <a:p>
            <a:r>
              <a:rPr lang="en-US" dirty="0"/>
              <a:t>Ec</a:t>
            </a:r>
          </a:p>
          <a:p>
            <a:r>
              <a:rPr lang="en-US" sz="800" dirty="0"/>
              <a:t>Eclipse Support</a:t>
            </a:r>
            <a:endParaRPr lang="en-US" sz="2000" dirty="0"/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2D9DB9CD-369D-429E-AB7A-3EDBA7765671}"/>
              </a:ext>
            </a:extLst>
          </p:cNvPr>
          <p:cNvSpPr/>
          <p:nvPr/>
        </p:nvSpPr>
        <p:spPr>
          <a:xfrm>
            <a:off x="17526030" y="3535140"/>
            <a:ext cx="981075" cy="76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42</a:t>
            </a:r>
            <a:endParaRPr lang="en-US" dirty="0"/>
          </a:p>
          <a:p>
            <a:r>
              <a:rPr lang="en-US" dirty="0"/>
              <a:t>Ide</a:t>
            </a:r>
          </a:p>
          <a:p>
            <a:r>
              <a:rPr lang="en-US" sz="800" dirty="0"/>
              <a:t>ISC IDE Studio</a:t>
            </a:r>
            <a:endParaRPr lang="en-US" sz="2000" dirty="0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B65CC364-575E-4D97-8D81-38F063249680}"/>
              </a:ext>
            </a:extLst>
          </p:cNvPr>
          <p:cNvSpPr/>
          <p:nvPr/>
        </p:nvSpPr>
        <p:spPr>
          <a:xfrm>
            <a:off x="17526030" y="4335240"/>
            <a:ext cx="981075" cy="76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62</a:t>
            </a:r>
            <a:endParaRPr lang="en-US" dirty="0"/>
          </a:p>
          <a:p>
            <a:r>
              <a:rPr lang="en-US" dirty="0"/>
              <a:t>Adm</a:t>
            </a:r>
          </a:p>
          <a:p>
            <a:r>
              <a:rPr lang="en-US" sz="800" dirty="0"/>
              <a:t>Admin Portal</a:t>
            </a:r>
            <a:endParaRPr lang="en-US" sz="2000" dirty="0"/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B41758FB-F90B-4498-9DE7-E62C6D691967}"/>
              </a:ext>
            </a:extLst>
          </p:cNvPr>
          <p:cNvSpPr/>
          <p:nvPr/>
        </p:nvSpPr>
        <p:spPr>
          <a:xfrm>
            <a:off x="17526030" y="5135340"/>
            <a:ext cx="981075" cy="76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82</a:t>
            </a:r>
            <a:endParaRPr lang="en-US" dirty="0"/>
          </a:p>
          <a:p>
            <a:r>
              <a:rPr lang="en-US" dirty="0"/>
              <a:t>Te</a:t>
            </a:r>
          </a:p>
          <a:p>
            <a:r>
              <a:rPr lang="en-US" sz="800" dirty="0"/>
              <a:t>CLI/Terminal</a:t>
            </a:r>
            <a:endParaRPr lang="en-US" sz="2000" dirty="0"/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113FCAB-4ACB-48AC-991D-8D91CA92CD34}"/>
              </a:ext>
            </a:extLst>
          </p:cNvPr>
          <p:cNvSpPr/>
          <p:nvPr/>
        </p:nvSpPr>
        <p:spPr>
          <a:xfrm>
            <a:off x="17526030" y="5935440"/>
            <a:ext cx="981075" cy="76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102</a:t>
            </a:r>
            <a:endParaRPr lang="en-US" dirty="0"/>
          </a:p>
          <a:p>
            <a:r>
              <a:rPr lang="en-US" dirty="0"/>
              <a:t>Por</a:t>
            </a:r>
          </a:p>
          <a:p>
            <a:r>
              <a:rPr lang="en-US" sz="800" dirty="0"/>
              <a:t>Web Portal Utils.</a:t>
            </a:r>
            <a:endParaRPr lang="en-US" sz="2000" dirty="0"/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7E9C75B4-1E28-4DD5-B56C-5AE832298514}"/>
              </a:ext>
            </a:extLst>
          </p:cNvPr>
          <p:cNvSpPr/>
          <p:nvPr/>
        </p:nvSpPr>
        <p:spPr>
          <a:xfrm>
            <a:off x="18567357" y="1944465"/>
            <a:ext cx="981075" cy="76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13</a:t>
            </a:r>
            <a:endParaRPr lang="en-US" dirty="0"/>
          </a:p>
          <a:p>
            <a:r>
              <a:rPr lang="en-US" dirty="0"/>
              <a:t>Hl7</a:t>
            </a:r>
          </a:p>
          <a:p>
            <a:r>
              <a:rPr lang="en-US" sz="800" dirty="0"/>
              <a:t>HL7 Interoperabil.</a:t>
            </a:r>
            <a:endParaRPr lang="en-US" sz="2000" dirty="0"/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5024E75C-ACD7-4779-9C07-E12BA98DF9D7}"/>
              </a:ext>
            </a:extLst>
          </p:cNvPr>
          <p:cNvSpPr/>
          <p:nvPr/>
        </p:nvSpPr>
        <p:spPr>
          <a:xfrm>
            <a:off x="18567357" y="2735040"/>
            <a:ext cx="981075" cy="76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23</a:t>
            </a:r>
            <a:endParaRPr lang="en-US" dirty="0"/>
          </a:p>
          <a:p>
            <a:r>
              <a:rPr lang="en-US" dirty="0"/>
              <a:t>Cda</a:t>
            </a:r>
          </a:p>
          <a:p>
            <a:r>
              <a:rPr lang="en-US" sz="800" dirty="0"/>
              <a:t>CDA Support</a:t>
            </a:r>
            <a:endParaRPr lang="en-US" sz="2000" dirty="0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994CDFCA-3DA4-47AE-AB33-85FDE24CBDC7}"/>
              </a:ext>
            </a:extLst>
          </p:cNvPr>
          <p:cNvSpPr/>
          <p:nvPr/>
        </p:nvSpPr>
        <p:spPr>
          <a:xfrm>
            <a:off x="18567357" y="3535140"/>
            <a:ext cx="981075" cy="76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43</a:t>
            </a:r>
            <a:endParaRPr lang="en-US" dirty="0"/>
          </a:p>
          <a:p>
            <a:r>
              <a:rPr lang="en-US" dirty="0"/>
              <a:t>Sda</a:t>
            </a:r>
          </a:p>
          <a:p>
            <a:r>
              <a:rPr lang="en-US" sz="800" dirty="0"/>
              <a:t>SDA Support</a:t>
            </a:r>
            <a:endParaRPr lang="en-US" sz="2000" dirty="0"/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1476CDAE-B690-408D-85A5-1B6E8AAB6E93}"/>
              </a:ext>
            </a:extLst>
          </p:cNvPr>
          <p:cNvSpPr/>
          <p:nvPr/>
        </p:nvSpPr>
        <p:spPr>
          <a:xfrm>
            <a:off x="18567357" y="4335240"/>
            <a:ext cx="981075" cy="76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63</a:t>
            </a:r>
            <a:endParaRPr lang="en-US" dirty="0"/>
          </a:p>
          <a:p>
            <a:r>
              <a:rPr lang="en-US" dirty="0"/>
              <a:t>Dic</a:t>
            </a:r>
          </a:p>
          <a:p>
            <a:r>
              <a:rPr lang="en-US" sz="800" dirty="0"/>
              <a:t>DICOM Support</a:t>
            </a:r>
            <a:endParaRPr lang="en-US" sz="2000" dirty="0"/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D9FF6C05-186F-4FAD-8238-C52D7E3B09B5}"/>
              </a:ext>
            </a:extLst>
          </p:cNvPr>
          <p:cNvSpPr/>
          <p:nvPr/>
        </p:nvSpPr>
        <p:spPr>
          <a:xfrm>
            <a:off x="18567357" y="5135340"/>
            <a:ext cx="981075" cy="76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83</a:t>
            </a:r>
            <a:endParaRPr lang="en-US" dirty="0"/>
          </a:p>
          <a:p>
            <a:r>
              <a:rPr lang="en-US" dirty="0"/>
              <a:t>Hipaa</a:t>
            </a:r>
          </a:p>
          <a:p>
            <a:r>
              <a:rPr lang="en-US" sz="800" dirty="0"/>
              <a:t>HIPAA Compliant</a:t>
            </a:r>
            <a:endParaRPr lang="en-US" sz="2000" dirty="0"/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382D8D90-AA5D-4A50-9667-D972C86F10EF}"/>
              </a:ext>
            </a:extLst>
          </p:cNvPr>
          <p:cNvSpPr/>
          <p:nvPr/>
        </p:nvSpPr>
        <p:spPr>
          <a:xfrm>
            <a:off x="18567357" y="5935440"/>
            <a:ext cx="981075" cy="76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103</a:t>
            </a:r>
            <a:endParaRPr lang="en-US" dirty="0"/>
          </a:p>
          <a:p>
            <a:r>
              <a:rPr lang="en-US" dirty="0"/>
              <a:t>Astm</a:t>
            </a:r>
          </a:p>
          <a:p>
            <a:r>
              <a:rPr lang="en-US" sz="800" dirty="0"/>
              <a:t>ASTM Support</a:t>
            </a:r>
            <a:endParaRPr lang="en-US" sz="2000" dirty="0"/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71B561CA-2865-4825-AB09-BC88B6C8C649}"/>
              </a:ext>
            </a:extLst>
          </p:cNvPr>
          <p:cNvSpPr/>
          <p:nvPr/>
        </p:nvSpPr>
        <p:spPr>
          <a:xfrm>
            <a:off x="18567357" y="1141759"/>
            <a:ext cx="981075" cy="76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3</a:t>
            </a:r>
            <a:endParaRPr lang="en-US" dirty="0"/>
          </a:p>
          <a:p>
            <a:r>
              <a:rPr lang="en-US" dirty="0"/>
              <a:t>Fhir</a:t>
            </a:r>
          </a:p>
          <a:p>
            <a:r>
              <a:rPr lang="en-US" sz="800" dirty="0"/>
              <a:t>FHIR Server/Client</a:t>
            </a:r>
            <a:endParaRPr lang="en-US" sz="2000" dirty="0"/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4AF3511D-9593-4B7E-BCFA-C662CD3C2E62}"/>
              </a:ext>
            </a:extLst>
          </p:cNvPr>
          <p:cNvSpPr/>
          <p:nvPr/>
        </p:nvSpPr>
        <p:spPr>
          <a:xfrm>
            <a:off x="10781367" y="1809169"/>
            <a:ext cx="262800" cy="2233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000"/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D135A32A-ABA2-4551-B13B-3D58E59909BB}"/>
              </a:ext>
            </a:extLst>
          </p:cNvPr>
          <p:cNvSpPr txBox="1"/>
          <p:nvPr/>
        </p:nvSpPr>
        <p:spPr>
          <a:xfrm>
            <a:off x="11002633" y="1742826"/>
            <a:ext cx="174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IRIS FOR HEALTH</a:t>
            </a: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9A304B94-FEB8-4914-BD9F-F2F465837EA7}"/>
              </a:ext>
            </a:extLst>
          </p:cNvPr>
          <p:cNvSpPr/>
          <p:nvPr/>
        </p:nvSpPr>
        <p:spPr>
          <a:xfrm>
            <a:off x="1127683" y="1956723"/>
            <a:ext cx="981075" cy="762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6</a:t>
            </a:r>
            <a:endParaRPr lang="en-US" dirty="0"/>
          </a:p>
          <a:p>
            <a:r>
              <a:rPr lang="en-US" dirty="0"/>
              <a:t>Java</a:t>
            </a:r>
          </a:p>
          <a:p>
            <a:r>
              <a:rPr lang="en-US" sz="800" dirty="0"/>
              <a:t>Java Native API</a:t>
            </a:r>
            <a:endParaRPr lang="en-US" sz="2000" dirty="0"/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9BAF1FF6-05F7-4246-AF1A-4DE23ADE10F9}"/>
              </a:ext>
            </a:extLst>
          </p:cNvPr>
          <p:cNvSpPr/>
          <p:nvPr/>
        </p:nvSpPr>
        <p:spPr>
          <a:xfrm>
            <a:off x="1127683" y="2747298"/>
            <a:ext cx="981075" cy="762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16</a:t>
            </a:r>
            <a:endParaRPr lang="en-US" dirty="0"/>
          </a:p>
          <a:p>
            <a:r>
              <a:rPr lang="en-US" dirty="0"/>
              <a:t>Net</a:t>
            </a:r>
          </a:p>
          <a:p>
            <a:r>
              <a:rPr lang="en-US" sz="800" dirty="0"/>
              <a:t>.Net Native API</a:t>
            </a:r>
            <a:endParaRPr lang="en-US" sz="2000" dirty="0"/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50FC79BA-7B3D-465C-9F07-A82A82C228DC}"/>
              </a:ext>
            </a:extLst>
          </p:cNvPr>
          <p:cNvSpPr/>
          <p:nvPr/>
        </p:nvSpPr>
        <p:spPr>
          <a:xfrm>
            <a:off x="1127683" y="3547398"/>
            <a:ext cx="981075" cy="762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26</a:t>
            </a:r>
            <a:endParaRPr lang="en-US" dirty="0"/>
          </a:p>
          <a:p>
            <a:r>
              <a:rPr lang="en-US" dirty="0"/>
              <a:t>Py</a:t>
            </a:r>
          </a:p>
          <a:p>
            <a:r>
              <a:rPr lang="en-US" sz="800" dirty="0"/>
              <a:t>Python Native API</a:t>
            </a:r>
            <a:endParaRPr lang="en-US" sz="2000" dirty="0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4754F67F-42E9-46D4-BCE6-1EAB89EBA9DF}"/>
              </a:ext>
            </a:extLst>
          </p:cNvPr>
          <p:cNvSpPr/>
          <p:nvPr/>
        </p:nvSpPr>
        <p:spPr>
          <a:xfrm>
            <a:off x="1127683" y="4347498"/>
            <a:ext cx="981075" cy="762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46</a:t>
            </a:r>
            <a:endParaRPr lang="en-US" dirty="0"/>
          </a:p>
          <a:p>
            <a:r>
              <a:rPr lang="en-US" dirty="0"/>
              <a:t>C</a:t>
            </a:r>
          </a:p>
          <a:p>
            <a:r>
              <a:rPr lang="en-US" sz="800" dirty="0"/>
              <a:t>Callin/Callout C</a:t>
            </a:r>
            <a:endParaRPr lang="en-US" sz="2000" dirty="0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9DD60F5B-C246-4FD6-BADC-7053D5D791C6}"/>
              </a:ext>
            </a:extLst>
          </p:cNvPr>
          <p:cNvSpPr/>
          <p:nvPr/>
        </p:nvSpPr>
        <p:spPr>
          <a:xfrm>
            <a:off x="1127683" y="5147598"/>
            <a:ext cx="981075" cy="762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66</a:t>
            </a:r>
            <a:endParaRPr lang="en-US" dirty="0"/>
          </a:p>
          <a:p>
            <a:r>
              <a:rPr lang="en-US" dirty="0"/>
              <a:t>Js</a:t>
            </a:r>
          </a:p>
          <a:p>
            <a:r>
              <a:rPr lang="en-US" sz="800" dirty="0"/>
              <a:t>Node.js Native API</a:t>
            </a:r>
            <a:endParaRPr lang="en-US" sz="2000" dirty="0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4B2662E7-18C1-4CDE-851F-CE53D9B3275B}"/>
              </a:ext>
            </a:extLst>
          </p:cNvPr>
          <p:cNvSpPr/>
          <p:nvPr/>
        </p:nvSpPr>
        <p:spPr>
          <a:xfrm>
            <a:off x="1127683" y="5947698"/>
            <a:ext cx="981075" cy="762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86</a:t>
            </a:r>
            <a:endParaRPr lang="en-US" dirty="0"/>
          </a:p>
          <a:p>
            <a:r>
              <a:rPr lang="en-US" dirty="0"/>
              <a:t>Obs</a:t>
            </a:r>
          </a:p>
          <a:p>
            <a:r>
              <a:rPr lang="en-US" sz="800" dirty="0"/>
              <a:t>Object Script</a:t>
            </a:r>
            <a:endParaRPr lang="en-US" sz="2000" dirty="0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87053E87-544C-4AE2-BCBA-814A3C5C35E3}"/>
              </a:ext>
            </a:extLst>
          </p:cNvPr>
          <p:cNvSpPr/>
          <p:nvPr/>
        </p:nvSpPr>
        <p:spPr>
          <a:xfrm>
            <a:off x="108609" y="359475"/>
            <a:ext cx="981075" cy="76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1</a:t>
            </a:r>
            <a:endParaRPr lang="en-US" dirty="0"/>
          </a:p>
          <a:p>
            <a:r>
              <a:rPr lang="en-US" dirty="0"/>
              <a:t>Glo</a:t>
            </a:r>
          </a:p>
          <a:p>
            <a:r>
              <a:rPr lang="en-US" sz="800" dirty="0"/>
              <a:t>Globals</a:t>
            </a:r>
            <a:endParaRPr lang="en-US" sz="2000" dirty="0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A77EE4BF-4E42-436C-9A30-9D93BB4A66BC}"/>
              </a:ext>
            </a:extLst>
          </p:cNvPr>
          <p:cNvSpPr/>
          <p:nvPr/>
        </p:nvSpPr>
        <p:spPr>
          <a:xfrm>
            <a:off x="2150937" y="1954005"/>
            <a:ext cx="981075" cy="762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7</a:t>
            </a:r>
            <a:endParaRPr lang="en-US" dirty="0"/>
          </a:p>
          <a:p>
            <a:r>
              <a:rPr lang="en-US" dirty="0"/>
              <a:t>Mv</a:t>
            </a:r>
          </a:p>
          <a:p>
            <a:r>
              <a:rPr lang="en-US" sz="800" dirty="0"/>
              <a:t>Caché Multivalue</a:t>
            </a:r>
            <a:endParaRPr lang="en-US" sz="2000" dirty="0"/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BC145FEB-7342-488D-8B47-EFB33FA3C9EF}"/>
              </a:ext>
            </a:extLst>
          </p:cNvPr>
          <p:cNvSpPr/>
          <p:nvPr/>
        </p:nvSpPr>
        <p:spPr>
          <a:xfrm>
            <a:off x="19612385" y="1955351"/>
            <a:ext cx="9810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14</a:t>
            </a:r>
            <a:endParaRPr lang="en-US" dirty="0"/>
          </a:p>
          <a:p>
            <a:r>
              <a:rPr lang="en-US" dirty="0"/>
              <a:t>Unx</a:t>
            </a:r>
          </a:p>
          <a:p>
            <a:r>
              <a:rPr lang="en-US" sz="800" dirty="0"/>
              <a:t>Unix support</a:t>
            </a:r>
            <a:endParaRPr lang="en-US" sz="2000" dirty="0"/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35D7B463-3209-44B1-A102-52A869F433F1}"/>
              </a:ext>
            </a:extLst>
          </p:cNvPr>
          <p:cNvSpPr/>
          <p:nvPr/>
        </p:nvSpPr>
        <p:spPr>
          <a:xfrm>
            <a:off x="19612385" y="2745926"/>
            <a:ext cx="9810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24</a:t>
            </a:r>
            <a:endParaRPr lang="en-US" dirty="0"/>
          </a:p>
          <a:p>
            <a:r>
              <a:rPr lang="en-US" dirty="0"/>
              <a:t>Lnx</a:t>
            </a:r>
          </a:p>
          <a:p>
            <a:r>
              <a:rPr lang="en-US" sz="800" dirty="0"/>
              <a:t>Linux Support</a:t>
            </a:r>
            <a:endParaRPr lang="en-US" sz="2000" dirty="0"/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48B8FF19-EF57-4AA1-A7E7-48229EC97A67}"/>
              </a:ext>
            </a:extLst>
          </p:cNvPr>
          <p:cNvSpPr/>
          <p:nvPr/>
        </p:nvSpPr>
        <p:spPr>
          <a:xfrm>
            <a:off x="19612385" y="3546026"/>
            <a:ext cx="9810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44</a:t>
            </a:r>
            <a:endParaRPr lang="en-US" dirty="0"/>
          </a:p>
          <a:p>
            <a:r>
              <a:rPr lang="en-US" dirty="0"/>
              <a:t>Win</a:t>
            </a:r>
          </a:p>
          <a:p>
            <a:r>
              <a:rPr lang="en-US" sz="800" dirty="0"/>
              <a:t>Windows Support</a:t>
            </a:r>
            <a:endParaRPr lang="en-US" sz="2000" dirty="0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9DD9A1A7-A0D4-4D68-B5E7-5989E3338DB1}"/>
              </a:ext>
            </a:extLst>
          </p:cNvPr>
          <p:cNvSpPr/>
          <p:nvPr/>
        </p:nvSpPr>
        <p:spPr>
          <a:xfrm>
            <a:off x="19612385" y="4346126"/>
            <a:ext cx="9810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64</a:t>
            </a:r>
            <a:endParaRPr lang="en-US" dirty="0"/>
          </a:p>
          <a:p>
            <a:r>
              <a:rPr lang="en-US" dirty="0"/>
              <a:t>Adm</a:t>
            </a:r>
          </a:p>
          <a:p>
            <a:r>
              <a:rPr lang="en-US" sz="800" dirty="0"/>
              <a:t>Monitor &amp; Alerts</a:t>
            </a:r>
            <a:endParaRPr lang="en-US" sz="2000" dirty="0"/>
          </a:p>
        </p:txBody>
      </p: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84067383-9E43-4FE6-AA36-984808284F69}"/>
              </a:ext>
            </a:extLst>
          </p:cNvPr>
          <p:cNvSpPr/>
          <p:nvPr/>
        </p:nvSpPr>
        <p:spPr>
          <a:xfrm>
            <a:off x="19612385" y="5146226"/>
            <a:ext cx="9810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84</a:t>
            </a:r>
            <a:endParaRPr lang="en-US" dirty="0"/>
          </a:p>
          <a:p>
            <a:r>
              <a:rPr lang="en-US" dirty="0"/>
              <a:t>Mac</a:t>
            </a:r>
          </a:p>
          <a:p>
            <a:r>
              <a:rPr lang="en-US" sz="800" dirty="0"/>
              <a:t>MacOS support</a:t>
            </a:r>
            <a:endParaRPr lang="en-US" sz="2000" dirty="0"/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DAA746A5-8543-44D1-A817-F17EDA895DA9}"/>
              </a:ext>
            </a:extLst>
          </p:cNvPr>
          <p:cNvSpPr/>
          <p:nvPr/>
        </p:nvSpPr>
        <p:spPr>
          <a:xfrm>
            <a:off x="19612385" y="5946326"/>
            <a:ext cx="9810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104</a:t>
            </a:r>
            <a:endParaRPr lang="en-US" dirty="0"/>
          </a:p>
          <a:p>
            <a:r>
              <a:rPr lang="en-US" dirty="0"/>
              <a:t>Sv</a:t>
            </a:r>
          </a:p>
          <a:p>
            <a:r>
              <a:rPr lang="en-US" sz="800" dirty="0"/>
              <a:t>Web/Gateway Srv.</a:t>
            </a:r>
            <a:endParaRPr lang="en-US" sz="2000" dirty="0"/>
          </a:p>
        </p:txBody>
      </p: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D4159ED2-6BC4-4756-A793-A63FD1E9644F}"/>
              </a:ext>
            </a:extLst>
          </p:cNvPr>
          <p:cNvSpPr/>
          <p:nvPr/>
        </p:nvSpPr>
        <p:spPr>
          <a:xfrm>
            <a:off x="19612385" y="1152645"/>
            <a:ext cx="981075" cy="76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4</a:t>
            </a:r>
            <a:endParaRPr lang="en-US" dirty="0"/>
          </a:p>
          <a:p>
            <a:r>
              <a:rPr lang="en-US" dirty="0"/>
              <a:t>Mr</a:t>
            </a:r>
          </a:p>
          <a:p>
            <a:r>
              <a:rPr lang="en-US" sz="800" dirty="0"/>
              <a:t>Mirroring Nodes</a:t>
            </a:r>
            <a:endParaRPr lang="en-US" sz="2000" dirty="0"/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AF0D077D-2F11-40C7-80BC-812C3B826088}"/>
              </a:ext>
            </a:extLst>
          </p:cNvPr>
          <p:cNvSpPr/>
          <p:nvPr/>
        </p:nvSpPr>
        <p:spPr>
          <a:xfrm>
            <a:off x="10781367" y="2191321"/>
            <a:ext cx="262800" cy="223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 sz="1000"/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0D9817AB-B7F0-4543-83A5-488D5A9A08D3}"/>
              </a:ext>
            </a:extLst>
          </p:cNvPr>
          <p:cNvSpPr txBox="1"/>
          <p:nvPr/>
        </p:nvSpPr>
        <p:spPr>
          <a:xfrm>
            <a:off x="11002633" y="2124978"/>
            <a:ext cx="2178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ADMIN, NETWORK AND SO</a:t>
            </a:r>
          </a:p>
        </p:txBody>
      </p:sp>
    </p:spTree>
    <p:extLst>
      <p:ext uri="{BB962C8B-B14F-4D97-AF65-F5344CB8AC3E}">
        <p14:creationId xmlns:p14="http://schemas.microsoft.com/office/powerpoint/2010/main" val="1730072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501</Words>
  <Application>Microsoft Office PowerPoint</Application>
  <PresentationFormat>Personalizar</PresentationFormat>
  <Paragraphs>324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Marx</dc:creator>
  <cp:lastModifiedBy>Yuri Marx</cp:lastModifiedBy>
  <cp:revision>26</cp:revision>
  <dcterms:created xsi:type="dcterms:W3CDTF">2020-08-12T19:26:09Z</dcterms:created>
  <dcterms:modified xsi:type="dcterms:W3CDTF">2020-08-13T14:47:01Z</dcterms:modified>
</cp:coreProperties>
</file>