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 showGuides="1">
      <p:cViewPr varScale="1">
        <p:scale>
          <a:sx n="119" d="100"/>
          <a:sy n="119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D525C-F7B4-BCFE-3EAA-95BDA3F70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931E3-5556-8DC4-B98A-949CE799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FF146-88BE-FAC4-17BC-42C5CB2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E71CC-A275-C074-81DE-58137B5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3E27-0E08-8876-B334-95F77E5E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9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5D5DE-B4D9-F4F4-58F6-1348A342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C37C0-22A7-4B5A-DEBE-AD62A060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A3CD8-E355-09C3-57B3-6055C60C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ADB0F-4EC4-D082-624A-851D59F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5A28E-719A-81F6-18EC-9E5D8B81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7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B8AD3-2B08-133B-551E-2E9F9EEF8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768BC-2C27-0FB2-329B-87F7149E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2B16-BFD5-5343-9A48-AF72F2A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94141-6CF9-8100-6C09-2F60DC1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74BE6-CD47-3963-2B0A-88EA89F8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52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9FA1-959E-32CF-4044-E9C64CC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21EFF-EF2B-5DBB-62FB-F781681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AD548-1300-5FAE-E3CC-44C23745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E816C-8015-AA8C-9B3C-0CF294C1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92AE-3E31-D049-2C02-DC5404A4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7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53C2B-9961-1C3D-FD29-4522633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442A0-2FA5-6C43-0DAF-0B5A67B5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919CE-2D73-07B3-7F71-E1062581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DBB93-9857-2266-C9B3-3A517366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199B-FDAA-BFC3-2565-9014DE2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84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3BCE-BA0C-616C-BFCA-D7E5751B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531B7-9130-B2AD-8955-7F9271A3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94586-3BC1-A722-BA47-4D0072E5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660F30-3E8F-8EF2-A0CC-CA788147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F6C74-554F-AC46-5016-BBE729A9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FB2C7-34FF-033A-E18D-8D3919C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24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E49A3-BAD9-B593-95D9-4C0437C8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9FD38-2667-CACE-9E1C-27DF0E23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E11C0-606C-BDC7-9E08-F38EF1AA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05CC9-680B-ADB9-5A14-CDBD68D21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F3ED1-C91F-851E-95AC-986F18B3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8223A2-31E3-74A0-6F41-A909EB73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8FE3DB-292D-54EC-C48B-71B05E70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B36336-8E8B-8154-2AAB-B58897EB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98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D3C38-8CBB-240E-D431-E11C64F6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1B6FC-A3EC-1BC9-6023-AC0C4F72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E742A-E1E0-5E8C-AD65-7080BE8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212FD-CF22-55F6-3BE9-0CF61813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87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94DE3-2299-BC98-CA5B-5F4A1CB3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030B7-560D-9FF9-3682-5A70299F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51A22-45C8-34EA-22FC-C0024C4C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4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518F-A205-3692-F954-48B02E82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78CB8-204C-1EC1-CD54-0C120F04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35949-A1E5-43F8-134F-248176CE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A0A76-C59D-2C1B-2955-CF74F82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3CCAD-06CF-49A4-82B2-4AA2F79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9CE85-60DF-0D8E-B6B3-73D6495B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766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E5864-B667-869D-2C80-F01A0650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2BC3C8-DBB5-1775-86E1-67820D3F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5A846-06D1-16DD-6AF2-023A4453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C0CDD-5CA1-0C0E-E860-B13756E2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DF4A-F3A2-F23D-54DF-E3151FE5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851C-3517-025E-BF0D-2374B43B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260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852400-F583-2DA4-B48B-68844F0C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07E5-5726-180D-5598-C6685574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F772E-65C8-737D-D4A1-1469A84B0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BED2-B115-EF42-BA06-2155D8E986DB}" type="datetimeFigureOut">
              <a:rPr kumimoji="1" lang="ko-Kore-KR" altLang="en-US" smtClean="0"/>
              <a:t>2023. 3. 19.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C3FF5-D567-263B-FC0B-92AB39C26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80348-DF6B-CAA6-7F84-C9A57A85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E7B7-FC15-A348-B851-CAE07C7985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16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9D8039B-584E-6F5E-829D-5269BD10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188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29216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93623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400445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428294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0053252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OSI model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KR" dirty="0"/>
                        <a:t>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KR" dirty="0"/>
                        <a:t>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6949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  <a:endParaRPr lang="en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FTP, TELNET, SSH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2538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Presentation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854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Steve’s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Session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869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383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933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Datalink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Frame relay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454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12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9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명진 손</dc:creator>
  <cp:lastModifiedBy>명진 손</cp:lastModifiedBy>
  <cp:revision>1</cp:revision>
  <dcterms:created xsi:type="dcterms:W3CDTF">2023-03-19T12:15:29Z</dcterms:created>
  <dcterms:modified xsi:type="dcterms:W3CDTF">2023-03-19T12:26:15Z</dcterms:modified>
</cp:coreProperties>
</file>