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6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3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1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1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DA6B8-5C1F-4D9A-BA21-C5C817AA56F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ABE1-25DD-4441-AC0C-25E1975FD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16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   &lt;script </a:t>
            </a:r>
            <a:r>
              <a:rPr lang="en-US" altLang="ko-KR" dirty="0" err="1"/>
              <a:t>src</a:t>
            </a:r>
            <a:r>
              <a:rPr lang="en-US" altLang="ko-KR" dirty="0"/>
              <a:t>="https://code.jquery.com/jquery-latest.js"&gt;&lt;/script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   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jquery.bxslider</a:t>
            </a:r>
            <a:r>
              <a:rPr lang="en-US" altLang="ko-KR" dirty="0"/>
              <a:t>/jquery.bxslider.css"&gt;</a:t>
            </a:r>
          </a:p>
          <a:p>
            <a:r>
              <a:rPr lang="en-US" altLang="ko-KR" dirty="0"/>
              <a:t>    &lt;script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jquery.bxslider</a:t>
            </a:r>
            <a:r>
              <a:rPr lang="en-US" altLang="ko-KR" dirty="0"/>
              <a:t>/jquery.bxslider.js"&gt;&lt;/script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45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7264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&lt;figure class="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" style="min-width:1000px;"&gt;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class="</a:t>
            </a:r>
            <a:r>
              <a:rPr lang="en-US" altLang="ko-KR" dirty="0" err="1" smtClean="0"/>
              <a:t>bxslider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    &lt;li&gt;</a:t>
            </a:r>
          </a:p>
          <a:p>
            <a:r>
              <a:rPr lang="en-US" altLang="ko-KR" dirty="0" smtClean="0"/>
              <a:t>        &lt;div style="</a:t>
            </a:r>
            <a:r>
              <a:rPr lang="en-US" altLang="ko-KR" dirty="0" err="1" smtClean="0"/>
              <a:t>position:absolute</a:t>
            </a:r>
            <a:r>
              <a:rPr lang="en-US" altLang="ko-KR" dirty="0" smtClean="0"/>
              <a:t>;"&gt;&lt;h1&gt;</a:t>
            </a:r>
            <a:r>
              <a:rPr lang="ko-KR" altLang="en-US" dirty="0" smtClean="0"/>
              <a:t>첫 번째 이미지</a:t>
            </a:r>
            <a:r>
              <a:rPr lang="en-US" altLang="ko-KR" dirty="0" smtClean="0"/>
              <a:t>&lt;/h1&gt;&lt;/div&gt;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="images/img01.jpg" /&gt;</a:t>
            </a:r>
          </a:p>
          <a:p>
            <a:r>
              <a:rPr lang="en-US" altLang="ko-KR" dirty="0" smtClean="0"/>
              <a:t>    &lt;/li&gt;</a:t>
            </a:r>
          </a:p>
          <a:p>
            <a:r>
              <a:rPr lang="en-US" altLang="ko-KR" dirty="0" smtClean="0"/>
              <a:t>    &lt;li&gt;</a:t>
            </a:r>
          </a:p>
          <a:p>
            <a:r>
              <a:rPr lang="en-US" altLang="ko-KR" dirty="0" smtClean="0"/>
              <a:t>        &lt;div style="</a:t>
            </a:r>
            <a:r>
              <a:rPr lang="en-US" altLang="ko-KR" dirty="0" err="1" smtClean="0"/>
              <a:t>position:absolute</a:t>
            </a:r>
            <a:r>
              <a:rPr lang="en-US" altLang="ko-KR" dirty="0" smtClean="0"/>
              <a:t>;"&gt;&lt;h1&gt;</a:t>
            </a:r>
            <a:r>
              <a:rPr lang="ko-KR" altLang="en-US" dirty="0" smtClean="0"/>
              <a:t>두 번째 이미지</a:t>
            </a:r>
            <a:r>
              <a:rPr lang="en-US" altLang="ko-KR" dirty="0" smtClean="0"/>
              <a:t>&lt;/h1&gt;&lt;/div&gt;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="images/img02.jpg" /&gt;</a:t>
            </a:r>
          </a:p>
          <a:p>
            <a:r>
              <a:rPr lang="en-US" altLang="ko-KR" dirty="0" smtClean="0"/>
              <a:t>    &lt;/li&gt;</a:t>
            </a:r>
          </a:p>
          <a:p>
            <a:r>
              <a:rPr lang="en-US" altLang="ko-KR" dirty="0" smtClean="0"/>
              <a:t>    &lt;li&gt;</a:t>
            </a:r>
          </a:p>
          <a:p>
            <a:r>
              <a:rPr lang="en-US" altLang="ko-KR" dirty="0" smtClean="0"/>
              <a:t>        &lt;div style="</a:t>
            </a:r>
            <a:r>
              <a:rPr lang="en-US" altLang="ko-KR" dirty="0" err="1" smtClean="0"/>
              <a:t>position:absolute</a:t>
            </a:r>
            <a:r>
              <a:rPr lang="en-US" altLang="ko-KR" dirty="0" smtClean="0"/>
              <a:t>;"&gt;&lt;h1&gt;</a:t>
            </a:r>
            <a:r>
              <a:rPr lang="ko-KR" altLang="en-US" dirty="0" smtClean="0"/>
              <a:t>세 번째 이미지</a:t>
            </a:r>
            <a:r>
              <a:rPr lang="en-US" altLang="ko-KR" dirty="0" smtClean="0"/>
              <a:t>&lt;/h1&gt;&lt;/div&gt;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="images/img03.jpg" /&gt;</a:t>
            </a:r>
          </a:p>
          <a:p>
            <a:r>
              <a:rPr lang="en-US" altLang="ko-KR" dirty="0" smtClean="0"/>
              <a:t>    &lt;/li&gt;</a:t>
            </a:r>
          </a:p>
          <a:p>
            <a:r>
              <a:rPr lang="en-US" altLang="ko-KR" dirty="0" smtClean="0"/>
              <a:t>    &lt;li&gt;</a:t>
            </a:r>
          </a:p>
          <a:p>
            <a:r>
              <a:rPr lang="en-US" altLang="ko-KR" dirty="0" smtClean="0"/>
              <a:t>        &lt;div style="</a:t>
            </a:r>
            <a:r>
              <a:rPr lang="en-US" altLang="ko-KR" dirty="0" err="1" smtClean="0"/>
              <a:t>position:absolute</a:t>
            </a:r>
            <a:r>
              <a:rPr lang="en-US" altLang="ko-KR" dirty="0" smtClean="0"/>
              <a:t>;"&gt;&lt;h1&gt;</a:t>
            </a:r>
            <a:r>
              <a:rPr lang="ko-KR" altLang="en-US" dirty="0" smtClean="0"/>
              <a:t>네 번째 이미지</a:t>
            </a:r>
            <a:r>
              <a:rPr lang="en-US" altLang="ko-KR" dirty="0" smtClean="0"/>
              <a:t>&lt;/h1&gt;&lt;/div&gt;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="images/img04.jpg" /&gt;</a:t>
            </a:r>
          </a:p>
          <a:p>
            <a:r>
              <a:rPr lang="en-US" altLang="ko-KR" dirty="0" smtClean="0"/>
              <a:t>    &lt;/li&gt;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&lt;/figure&gt;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$(function(){</a:t>
            </a:r>
          </a:p>
          <a:p>
            <a:r>
              <a:rPr lang="en-US" altLang="ko-KR" dirty="0" smtClean="0"/>
              <a:t>     $('.</a:t>
            </a:r>
            <a:r>
              <a:rPr lang="en-US" altLang="ko-KR" dirty="0" err="1" smtClean="0"/>
              <a:t>bxslider</a:t>
            </a:r>
            <a:r>
              <a:rPr lang="en-US" altLang="ko-KR" dirty="0" smtClean="0"/>
              <a:t>').</a:t>
            </a:r>
            <a:r>
              <a:rPr lang="en-US" altLang="ko-KR" dirty="0" err="1" smtClean="0"/>
              <a:t>bxSlider</a:t>
            </a:r>
            <a:r>
              <a:rPr lang="en-US" altLang="ko-KR" dirty="0" smtClean="0"/>
              <a:t>({</a:t>
            </a:r>
          </a:p>
          <a:p>
            <a:r>
              <a:rPr lang="en-US" altLang="ko-KR" dirty="0" smtClean="0"/>
              <a:t>        auto: true,</a:t>
            </a:r>
          </a:p>
          <a:p>
            <a:r>
              <a:rPr lang="en-US" altLang="ko-KR" dirty="0" smtClean="0"/>
              <a:t>        speed: 500,</a:t>
            </a:r>
          </a:p>
          <a:p>
            <a:r>
              <a:rPr lang="en-US" altLang="ko-KR" dirty="0" smtClean="0"/>
              <a:t>        pause: 4000,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mode:'fade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autoControls</a:t>
            </a:r>
            <a:r>
              <a:rPr lang="en-US" altLang="ko-KR" dirty="0" smtClean="0"/>
              <a:t>: true,</a:t>
            </a:r>
          </a:p>
          <a:p>
            <a:r>
              <a:rPr lang="en-US" altLang="ko-KR" dirty="0" smtClean="0"/>
              <a:t>        pager: true,</a:t>
            </a:r>
          </a:p>
          <a:p>
            <a:r>
              <a:rPr lang="en-US" altLang="ko-KR" dirty="0" smtClean="0"/>
              <a:t>    });</a:t>
            </a:r>
          </a:p>
          <a:p>
            <a:r>
              <a:rPr lang="en-US" altLang="ko-KR" dirty="0" smtClean="0"/>
              <a:t>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0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202</Words>
  <Application>Microsoft Office PowerPoint</Application>
  <PresentationFormat>화면 슬라이드 쇼(4:3)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2021-12-30T08:00:00Z</dcterms:created>
  <dcterms:modified xsi:type="dcterms:W3CDTF">2021-12-30T08:04:10Z</dcterms:modified>
</cp:coreProperties>
</file>