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1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6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6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0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5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EC32-1324-4084-A14F-DC01C9BBF2F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C6F4-30F0-4A89-AC03-051055DB2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8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037049"/>
            <a:ext cx="772801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  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="slick/slick.css"&gt;</a:t>
            </a:r>
          </a:p>
          <a:p>
            <a:r>
              <a:rPr lang="en-US" altLang="ko-KR" dirty="0"/>
              <a:t>   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="slick/slick-theme.css"&gt;</a:t>
            </a:r>
          </a:p>
          <a:p>
            <a:r>
              <a:rPr lang="en-US" altLang="ko-KR" dirty="0"/>
              <a:t>    &lt;script </a:t>
            </a:r>
            <a:r>
              <a:rPr lang="en-US" altLang="ko-KR" dirty="0" err="1"/>
              <a:t>src</a:t>
            </a:r>
            <a:r>
              <a:rPr lang="en-US" altLang="ko-KR" dirty="0"/>
              <a:t>="slick/slick.js"&gt;&lt;/script&gt;</a:t>
            </a:r>
          </a:p>
          <a:p>
            <a:r>
              <a:rPr lang="en-US" altLang="ko-KR" dirty="0" smtClean="0"/>
              <a:t>……</a:t>
            </a:r>
          </a:p>
          <a:p>
            <a:r>
              <a:rPr lang="en-US" altLang="ko-KR" dirty="0" smtClean="0"/>
              <a:t> &lt;section class="slider"&gt;</a:t>
            </a:r>
          </a:p>
          <a:p>
            <a:r>
              <a:rPr lang="en-US" altLang="ko-KR" dirty="0" smtClean="0"/>
              <a:t>    &lt;div&gt;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="http://placehold.it/350x300?text=1"&gt;    &lt;/div&gt;</a:t>
            </a:r>
          </a:p>
          <a:p>
            <a:r>
              <a:rPr lang="en-US" altLang="ko-KR" dirty="0" smtClean="0"/>
              <a:t>    &lt;div&gt;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="http://placehold.it/200x300?text=2"&gt;    &lt;/div&gt;</a:t>
            </a:r>
          </a:p>
          <a:p>
            <a:r>
              <a:rPr lang="en-US" altLang="ko-KR" dirty="0" smtClean="0"/>
              <a:t>    &lt;div&gt;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="http://placehold.it/100x300?text=3"&gt;    &lt;/div&gt;</a:t>
            </a:r>
          </a:p>
          <a:p>
            <a:r>
              <a:rPr lang="en-US" altLang="ko-KR" dirty="0" smtClean="0"/>
              <a:t>    &lt;div&gt;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="http://placehold.it/200x300?text=4"&gt;    &lt;/div&gt;</a:t>
            </a:r>
          </a:p>
          <a:p>
            <a:r>
              <a:rPr lang="en-US" altLang="ko-KR" dirty="0" smtClean="0"/>
              <a:t>    &lt;div&gt;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="http://placehold.it/350x300?text=5"&gt;    &lt;/div&gt;</a:t>
            </a:r>
          </a:p>
          <a:p>
            <a:r>
              <a:rPr lang="en-US" altLang="ko-KR" dirty="0" smtClean="0"/>
              <a:t>    &lt;div&gt;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="http://placehold.it/300x300?text=6"&gt;    &lt;/div&gt;</a:t>
            </a:r>
          </a:p>
          <a:p>
            <a:r>
              <a:rPr lang="en-US" altLang="ko-KR" dirty="0" smtClean="0"/>
              <a:t>  &lt;/section&gt;</a:t>
            </a:r>
          </a:p>
          <a:p>
            <a:r>
              <a:rPr lang="en-US" altLang="ko-KR" dirty="0"/>
              <a:t>   </a:t>
            </a: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/>
              <a:t>        $(function(){</a:t>
            </a:r>
          </a:p>
          <a:p>
            <a:r>
              <a:rPr lang="en-US" altLang="ko-KR" dirty="0"/>
              <a:t>            </a:t>
            </a:r>
            <a:r>
              <a:rPr lang="en-US" altLang="ko-KR" dirty="0" smtClean="0"/>
              <a:t>$(".slider").</a:t>
            </a:r>
            <a:r>
              <a:rPr lang="en-US" altLang="ko-KR" dirty="0"/>
              <a:t>slick({</a:t>
            </a:r>
          </a:p>
          <a:p>
            <a:r>
              <a:rPr lang="en-US" altLang="ko-KR" dirty="0"/>
              <a:t>                </a:t>
            </a:r>
            <a:r>
              <a:rPr lang="en-US" altLang="ko-KR" dirty="0" err="1"/>
              <a:t>dots:true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                </a:t>
            </a:r>
            <a:r>
              <a:rPr lang="en-US" altLang="ko-KR" dirty="0" err="1"/>
              <a:t>infinite:true</a:t>
            </a:r>
            <a:endParaRPr lang="en-US" altLang="ko-KR" dirty="0"/>
          </a:p>
          <a:p>
            <a:r>
              <a:rPr lang="en-US" altLang="ko-KR" dirty="0"/>
              <a:t>            });</a:t>
            </a:r>
          </a:p>
          <a:p>
            <a:r>
              <a:rPr lang="en-US" altLang="ko-KR" dirty="0"/>
              <a:t>        });</a:t>
            </a:r>
          </a:p>
          <a:p>
            <a:r>
              <a:rPr lang="en-US" altLang="ko-KR" dirty="0"/>
              <a:t>   </a:t>
            </a:r>
            <a:r>
              <a:rPr lang="en-US" altLang="ko-KR" dirty="0" smtClean="0"/>
              <a:t>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04664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Slick </a:t>
            </a:r>
            <a:r>
              <a:rPr lang="ko-KR" altLang="en-US" dirty="0" smtClean="0"/>
              <a:t>플러그인 활용법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18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2021-12-30T08:22:45Z</dcterms:created>
  <dcterms:modified xsi:type="dcterms:W3CDTF">2021-12-30T08:27:19Z</dcterms:modified>
</cp:coreProperties>
</file>