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3" d="100"/>
          <a:sy n="53" d="100"/>
        </p:scale>
        <p:origin x="11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 dirty="0"/>
              <a:t>3SI.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2020-03-05T23:44:03Z</dcterms:modified>
</cp:coreProperties>
</file>