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2058-5EC4-45E6-B2E7-F1E1F6DE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07B1-41D1-4CC5-A9B8-CA4AD1AE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855C-BE31-4575-878F-EC0B525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0DCF-D34C-410E-AC99-217DF47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C9F9-DC93-4A53-B54D-DBC3F41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5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F07-FE11-4B6B-954C-3BF69334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626D-2C47-4D4C-8A83-A0EE9ECD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74AF-F61D-477C-A9FB-AD56226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8ED-82DB-4208-8D7A-6EADF32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A858-A8DC-42A4-AC34-5176973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9B56E-74FF-43C3-B4FC-7F174E64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F297B-6AAB-4D6F-85AF-582ADEC1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BB5D-E7C3-44BF-8A05-D5CBA888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307A-C31D-4133-999E-85678A4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CC95-F073-46DD-9E5D-7D28A7E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5EB-B4EE-4B5C-BDC5-4121A390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25E0-E04C-4141-A47E-1E5E7688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EBB-FEF2-4F7F-A58D-7F60284C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12BA-3BE1-4229-A653-A465407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6F53-6CCD-4E46-8D85-3518554B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0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0771-F2E6-44AF-BDA5-669A828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762C-D291-4A1C-AF54-8390CFBF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F023-EBFF-4B2B-A630-9B3C2B94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0D1B-F581-4C0E-9284-AFB1B3F0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7AD0-5211-458B-9667-1C9F1478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E45-2916-46D2-B0D7-9DF4B95C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9EED-B848-4673-9D3C-7A753CAA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0E27E-1603-469B-8382-F397FBE6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04A3-EA26-4A34-98A6-C881154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8338-8C48-4B60-8A31-9E5B9B6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3743-7948-44EE-A7CE-06F4DB18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F69A-38D2-4FBB-B334-A2A0A6D6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7A2E-9ECA-4875-91FC-046F83BB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8025F-7A05-4CA2-BB9B-DAF62C86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4A1A3-51D6-4137-991A-75AF61DF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6929B-60A4-4026-8E7D-758A5F571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B1200-6F90-4270-A34D-20B5E88D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3BDB4-15CB-489C-A652-0BA606E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C07C2-38F1-4143-8AE2-1DED8D06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2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050-7E9C-4978-85C5-5EC639D2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B178-7D12-4341-8B1F-2CDBDC66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B812-21AA-46BF-9AD3-5BDF721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1843-C627-4573-9C02-9423142F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0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1C54-194B-48DF-9AB9-B8631C4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D0C5A-CDE7-4370-BD1C-70F05EB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938-C20A-4CDE-B112-8C90177E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0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4C5-082E-4FF1-B3D2-9572C235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3F52-8FD1-4628-B74A-CD0CDBD5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E34F-4AAA-4C91-A62F-794D8166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C4E1-2485-4560-9B7C-1A716C8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BF1F-22E5-4F42-9D0A-54F9722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83C1-D163-4C63-AD9E-527AA6B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3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D6DE-4155-4F75-A5B0-8256A2BB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8D00-CF54-401F-939C-511E1AF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6B73-5D05-4966-96FF-BF003057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BCC1-33ED-4F76-90EC-775FB34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C20C-66CC-4F66-A77D-3C1D147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B7AB-602C-4A41-8F39-36754A47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0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5A97-206F-464A-853D-EE78E3C8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4CE8-D9D6-4053-975A-CBCEF811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B727-C1C3-412A-96A6-BCEB2755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07A6-6B11-4E5A-8DC6-53580670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13BD-4B15-4315-AF68-C7779CD5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3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C26A1-C801-4FFC-823E-4D774A287471}"/>
              </a:ext>
            </a:extLst>
          </p:cNvPr>
          <p:cNvSpPr txBox="1"/>
          <p:nvPr/>
        </p:nvSpPr>
        <p:spPr>
          <a:xfrm>
            <a:off x="373971" y="2165210"/>
            <a:ext cx="1142334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+=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sum / n;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BD77-4E5C-4D43-86D9-E78512AE4485}"/>
              </a:ext>
            </a:extLst>
          </p:cNvPr>
          <p:cNvSpPr txBox="1"/>
          <p:nvPr/>
        </p:nvSpPr>
        <p:spPr>
          <a:xfrm>
            <a:off x="373970" y="4202719"/>
            <a:ext cx="1142334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 ; i &lt; N ; ++i)</a:t>
            </a:r>
          </a:p>
          <a:p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/ N;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A3060-2DBE-4F85-ADA8-E3607863ED6E}"/>
              </a:ext>
            </a:extLst>
          </p:cNvPr>
          <p:cNvSpPr txBox="1"/>
          <p:nvPr/>
        </p:nvSpPr>
        <p:spPr>
          <a:xfrm>
            <a:off x="4021581" y="6338697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some number: 145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A98F6-049F-4740-AD9C-29A2773DAFE1}"/>
              </a:ext>
            </a:extLst>
          </p:cNvPr>
          <p:cNvSpPr txBox="1"/>
          <p:nvPr/>
        </p:nvSpPr>
        <p:spPr>
          <a:xfrm>
            <a:off x="3537411" y="149971"/>
            <a:ext cx="401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Ways to measure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8DE73-06C1-4666-BDA4-7A2D6BB7DDFC}"/>
              </a:ext>
            </a:extLst>
          </p:cNvPr>
          <p:cNvSpPr txBox="1"/>
          <p:nvPr/>
        </p:nvSpPr>
        <p:spPr>
          <a:xfrm>
            <a:off x="373971" y="681698"/>
            <a:ext cx="114233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4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D999A-AAAA-4480-8ECF-CC9F37B86272}"/>
              </a:ext>
            </a:extLst>
          </p:cNvPr>
          <p:cNvSpPr txBox="1"/>
          <p:nvPr/>
        </p:nvSpPr>
        <p:spPr>
          <a:xfrm>
            <a:off x="410592" y="348811"/>
            <a:ext cx="1142334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++i)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histogram.store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BAD35-9E0E-4383-AFC6-12F767A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3778108"/>
            <a:ext cx="11978936" cy="2799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F3C48D-A53A-417A-AB90-B3B6EBEB5CB2}"/>
              </a:ext>
            </a:extLst>
          </p:cNvPr>
          <p:cNvSpPr txBox="1"/>
          <p:nvPr/>
        </p:nvSpPr>
        <p:spPr>
          <a:xfrm>
            <a:off x="1127464" y="3176886"/>
            <a:ext cx="1045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a histogram, X-axis stored time intervals, Y-axis number of times that specific time interval occurred  </a:t>
            </a:r>
          </a:p>
        </p:txBody>
      </p:sp>
    </p:spTree>
    <p:extLst>
      <p:ext uri="{BB962C8B-B14F-4D97-AF65-F5344CB8AC3E}">
        <p14:creationId xmlns:p14="http://schemas.microsoft.com/office/powerpoint/2010/main" val="289468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Ratner</dc:creator>
  <cp:lastModifiedBy>Yuri Ratner</cp:lastModifiedBy>
  <cp:revision>4</cp:revision>
  <dcterms:created xsi:type="dcterms:W3CDTF">2021-12-23T17:17:31Z</dcterms:created>
  <dcterms:modified xsi:type="dcterms:W3CDTF">2021-12-23T17:30:20Z</dcterms:modified>
</cp:coreProperties>
</file>