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planalto.gov.br/ccivil_03/_ato2015-2018/2018/lei/L13709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00486" y="38711"/>
            <a:ext cx="3943029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ESCOPO DO PROCESSO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55650" y="354800"/>
            <a:ext cx="4416300" cy="28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DO PROCESSO</a:t>
            </a:r>
            <a:r>
              <a:rPr b="1" lang="pt-BR" sz="1100"/>
              <a:t>: SISTEMA DE GESTÃO DA SEGEL</a:t>
            </a:r>
            <a:endParaRPr b="1" sz="1100"/>
          </a:p>
        </p:txBody>
      </p:sp>
      <p:sp>
        <p:nvSpPr>
          <p:cNvPr id="56" name="Google Shape;56;p13"/>
          <p:cNvSpPr txBox="1"/>
          <p:nvPr/>
        </p:nvSpPr>
        <p:spPr>
          <a:xfrm>
            <a:off x="4572050" y="354800"/>
            <a:ext cx="4416300" cy="28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DONO DO PROCESSO: S</a:t>
            </a:r>
            <a:r>
              <a:rPr b="1" lang="pt-BR" sz="1100"/>
              <a:t>ecretaria de Esportes e Lazer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5650" y="640700"/>
            <a:ext cx="2939400" cy="111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LEIS, NO</a:t>
            </a:r>
            <a:r>
              <a:rPr b="1" lang="pt-BR" sz="1100"/>
              <a:t>RM</a:t>
            </a: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&amp; POLÍTICAS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A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Lei Geral de Proteção de Dados  - nº 13.709, de 14 de agosto de 2018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dispõe sobre o tratamento de dados pessoais, inclusive nos meios digitais, por pessoa natural ou por pessoa jurídica de direito público ou privado, com o objetivo de proteger os direitos fundamentais de liberdade e de privacidade e o livre desenvolvimento da personalidade da pessoa natural.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02300" y="640700"/>
            <a:ext cx="2939400" cy="111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MISSÃO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Criar um sistema de gestão de informação da Secretaria de Esporte e Lazer, da UFPE, a fim de otimizar os processos de cadastro e acompanhamento de informações de programas, atletas e equipamentos de esportes. </a:t>
            </a:r>
            <a:endParaRPr i="0" sz="800" u="none" cap="none" strike="noStrike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049100" y="640700"/>
            <a:ext cx="2939400" cy="111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INDICADORES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pt-BR" sz="800"/>
              <a:t>Quantidade de atletas inscritos, atletas ativos, emails recebidos, disponibilidade de </a:t>
            </a:r>
            <a:r>
              <a:rPr lang="pt-BR" sz="800"/>
              <a:t>espaços, número de inscritos por região, porcentagem de agendas de espaço mensalmente.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445075" y="1752800"/>
            <a:ext cx="3126900" cy="55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pt-BR" sz="700">
                <a:solidFill>
                  <a:schemeClr val="dk1"/>
                </a:solidFill>
              </a:rPr>
              <a:t>A necessidade de um atleta se vincular ao um programa.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866650" y="1752800"/>
            <a:ext cx="3126900" cy="55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800"/>
              <a:t>O processo acaba quando o atleta de desvincula do programa.</a:t>
            </a:r>
            <a:endParaRPr sz="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50450" y="1752800"/>
            <a:ext cx="1294500" cy="55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EVENTO INICIAL</a:t>
            </a: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(DE)</a:t>
            </a: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571950" y="1752800"/>
            <a:ext cx="1294500" cy="55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 (ATÉ):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714350" y="2306062"/>
            <a:ext cx="3644100" cy="188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 (VISÃO DO CLIENTE)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</a:rPr>
              <a:t>   </a:t>
            </a:r>
            <a:endParaRPr sz="11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0000"/>
                </a:solidFill>
              </a:rPr>
              <a:t>  </a:t>
            </a:r>
            <a:endParaRPr sz="11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</a:rPr>
              <a:t>Os atletas se vinculam a programas de esportes da SEGEL. Todo o cadastro é feito manualmente e os documentos/laudos médicos salvos em arquivos. 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</a:rPr>
              <a:t>Esses programas são cadastrados em papéis.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</a:rPr>
              <a:t>Os programas precisam reservar para utilizar os equipamentos de esportes disponíveis na secretaria, todo o processo de consulta e reserva é através de agendas. 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</a:rPr>
              <a:t>Não há acompanhamento dos atletas após </a:t>
            </a:r>
            <a:r>
              <a:rPr lang="pt-BR" sz="700">
                <a:solidFill>
                  <a:schemeClr val="dk1"/>
                </a:solidFill>
              </a:rPr>
              <a:t>desvinculação</a:t>
            </a:r>
            <a:r>
              <a:rPr lang="pt-BR" sz="700">
                <a:solidFill>
                  <a:schemeClr val="dk1"/>
                </a:solidFill>
              </a:rPr>
              <a:t> com os programas. 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404100" y="2306050"/>
            <a:ext cx="2589600" cy="188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SAÍDAS</a:t>
            </a:r>
            <a:b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pt-BR" sz="800"/>
              <a:t>Relatório</a:t>
            </a:r>
            <a:r>
              <a:rPr lang="pt-BR" sz="800"/>
              <a:t> de cada atleta cadastrado no sistema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/>
              <a:t>Validação</a:t>
            </a:r>
            <a:r>
              <a:rPr lang="pt-BR" sz="800"/>
              <a:t> de agendamento do </a:t>
            </a:r>
            <a:r>
              <a:rPr lang="pt-BR" sz="800"/>
              <a:t>espaço</a:t>
            </a:r>
            <a:r>
              <a:rPr lang="pt-BR" sz="800"/>
              <a:t> sob controle da Secretaria de </a:t>
            </a:r>
            <a:r>
              <a:rPr lang="pt-BR" sz="800"/>
              <a:t>Gestão</a:t>
            </a:r>
            <a:r>
              <a:rPr lang="pt-BR" sz="800"/>
              <a:t> de Esporte e Lazer.</a:t>
            </a:r>
            <a:endParaRPr sz="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37650" y="2306000"/>
            <a:ext cx="2592000" cy="188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700"/>
              <a:t>Documentos dos atletas cadastrados no sistema, relatórios sobre os atletas, agenda de disponibilidade das áreas pertencentes a secretaria de Esporte e Lazer</a:t>
            </a:r>
            <a:endParaRPr i="0" sz="7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53175" y="4192275"/>
            <a:ext cx="4416300" cy="77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ATORES ENVOLVIDO</a:t>
            </a:r>
            <a:r>
              <a:rPr b="1" lang="pt-BR" sz="1100"/>
              <a:t>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800"/>
              <a:t>Secretarias da UFPE, </a:t>
            </a:r>
            <a:r>
              <a:rPr lang="pt-BR" sz="800"/>
              <a:t>órgãos</a:t>
            </a:r>
            <a:r>
              <a:rPr lang="pt-BR" sz="800"/>
              <a:t> públicos, instituições sociais, atletas, cidadãos.</a:t>
            </a:r>
            <a:endParaRPr i="0" sz="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574525" y="4192275"/>
            <a:ext cx="4416300" cy="77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SISTEMAS, INFRAESTRUTURA &amp; INSTRUMENTOS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700"/>
              <a:t>Toda a gestão dos espaços, cadastro de atletas e programas, são manuais e em meios físicos, como papel e agendas.</a:t>
            </a:r>
            <a:endParaRPr sz="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37650" y="4914500"/>
            <a:ext cx="43053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Depois de preencher o Diagrama de Escopo, sinalize os pontos problemáticos com pequenas esferas em vermelho.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