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336975"/>
            <a:ext cx="1839900" cy="6720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Fornecedores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(Suppliers)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1839900" y="336975"/>
            <a:ext cx="1839900" cy="6720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Entradas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(Inputs)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3679800" y="336975"/>
            <a:ext cx="1839900" cy="6720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Processo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(Process)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5519700" y="336975"/>
            <a:ext cx="1839900" cy="6720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Saídas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(Outputs)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7359600" y="336975"/>
            <a:ext cx="1784400" cy="6720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Clientes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(Customers)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" name="Google Shape;59;p13"/>
          <p:cNvCxnSpPr/>
          <p:nvPr/>
        </p:nvCxnSpPr>
        <p:spPr>
          <a:xfrm>
            <a:off x="1844150" y="1018025"/>
            <a:ext cx="13200" cy="4165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60" name="Google Shape;60;p13"/>
          <p:cNvCxnSpPr/>
          <p:nvPr/>
        </p:nvCxnSpPr>
        <p:spPr>
          <a:xfrm flipH="1">
            <a:off x="3682450" y="1044575"/>
            <a:ext cx="6600" cy="4112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61" name="Google Shape;61;p13"/>
          <p:cNvCxnSpPr/>
          <p:nvPr/>
        </p:nvCxnSpPr>
        <p:spPr>
          <a:xfrm flipH="1">
            <a:off x="5525150" y="991675"/>
            <a:ext cx="1800" cy="4165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62" name="Google Shape;62;p13"/>
          <p:cNvCxnSpPr/>
          <p:nvPr/>
        </p:nvCxnSpPr>
        <p:spPr>
          <a:xfrm flipH="1">
            <a:off x="7336200" y="974675"/>
            <a:ext cx="23400" cy="4251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63" name="Google Shape;63;p13"/>
          <p:cNvCxnSpPr/>
          <p:nvPr/>
        </p:nvCxnSpPr>
        <p:spPr>
          <a:xfrm>
            <a:off x="10200" y="1958063"/>
            <a:ext cx="9123600" cy="26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64" name="Google Shape;64;p13"/>
          <p:cNvCxnSpPr/>
          <p:nvPr/>
        </p:nvCxnSpPr>
        <p:spPr>
          <a:xfrm>
            <a:off x="37950" y="2933538"/>
            <a:ext cx="9123600" cy="26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65" name="Google Shape;65;p13"/>
          <p:cNvCxnSpPr/>
          <p:nvPr/>
        </p:nvCxnSpPr>
        <p:spPr>
          <a:xfrm>
            <a:off x="10200" y="4086375"/>
            <a:ext cx="9123600" cy="26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66" name="Google Shape;66;p13"/>
          <p:cNvSpPr/>
          <p:nvPr/>
        </p:nvSpPr>
        <p:spPr>
          <a:xfrm>
            <a:off x="0" y="975"/>
            <a:ext cx="9144000" cy="3360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 sz="1700"/>
              <a:t>SISTEMA DE GESTÃO DA SEGEL - MATRIZ SIPOC</a:t>
            </a:r>
            <a:endParaRPr b="1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382375" y="1295488"/>
            <a:ext cx="1394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Atletas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2038375" y="1175725"/>
            <a:ext cx="511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7540625" y="1272300"/>
            <a:ext cx="5116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Programa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 txBox="1"/>
          <p:nvPr/>
        </p:nvSpPr>
        <p:spPr>
          <a:xfrm>
            <a:off x="268425" y="2238125"/>
            <a:ext cx="1005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Programa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 txBox="1"/>
          <p:nvPr/>
        </p:nvSpPr>
        <p:spPr>
          <a:xfrm>
            <a:off x="7706450" y="2239875"/>
            <a:ext cx="5116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 txBox="1"/>
          <p:nvPr/>
        </p:nvSpPr>
        <p:spPr>
          <a:xfrm>
            <a:off x="268425" y="3215350"/>
            <a:ext cx="5116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Equipamento de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Esporte</a:t>
            </a:r>
            <a:endParaRPr/>
          </a:p>
        </p:txBody>
      </p:sp>
      <p:sp>
        <p:nvSpPr>
          <p:cNvPr id="73" name="Google Shape;73;p13"/>
          <p:cNvSpPr txBox="1"/>
          <p:nvPr/>
        </p:nvSpPr>
        <p:spPr>
          <a:xfrm>
            <a:off x="7637600" y="3323050"/>
            <a:ext cx="511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SEGEL</a:t>
            </a:r>
            <a:endParaRPr/>
          </a:p>
        </p:txBody>
      </p:sp>
      <p:sp>
        <p:nvSpPr>
          <p:cNvPr id="74" name="Google Shape;74;p13"/>
          <p:cNvSpPr txBox="1"/>
          <p:nvPr/>
        </p:nvSpPr>
        <p:spPr>
          <a:xfrm>
            <a:off x="340875" y="4368175"/>
            <a:ext cx="511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SEGEL</a:t>
            </a:r>
            <a:endParaRPr/>
          </a:p>
        </p:txBody>
      </p:sp>
      <p:sp>
        <p:nvSpPr>
          <p:cNvPr id="75" name="Google Shape;75;p13"/>
          <p:cNvSpPr txBox="1"/>
          <p:nvPr/>
        </p:nvSpPr>
        <p:spPr>
          <a:xfrm>
            <a:off x="7637600" y="4368175"/>
            <a:ext cx="511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UFPE</a:t>
            </a:r>
            <a:endParaRPr/>
          </a:p>
        </p:txBody>
      </p:sp>
      <p:sp>
        <p:nvSpPr>
          <p:cNvPr id="76" name="Google Shape;76;p13"/>
          <p:cNvSpPr txBox="1"/>
          <p:nvPr/>
        </p:nvSpPr>
        <p:spPr>
          <a:xfrm>
            <a:off x="7471075" y="2151213"/>
            <a:ext cx="5116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Equipamentos 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Esporte</a:t>
            </a:r>
            <a:endParaRPr/>
          </a:p>
        </p:txBody>
      </p:sp>
      <p:sp>
        <p:nvSpPr>
          <p:cNvPr id="77" name="Google Shape;77;p13"/>
          <p:cNvSpPr txBox="1"/>
          <p:nvPr/>
        </p:nvSpPr>
        <p:spPr>
          <a:xfrm>
            <a:off x="2038375" y="1175725"/>
            <a:ext cx="5116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Documentos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Requeridos(Informações,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Laudos)</a:t>
            </a:r>
            <a:endParaRPr sz="1000"/>
          </a:p>
        </p:txBody>
      </p:sp>
      <p:sp>
        <p:nvSpPr>
          <p:cNvPr id="78" name="Google Shape;78;p13"/>
          <p:cNvSpPr txBox="1"/>
          <p:nvPr/>
        </p:nvSpPr>
        <p:spPr>
          <a:xfrm>
            <a:off x="3744625" y="1160275"/>
            <a:ext cx="5116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Enviar documentos para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cadastro em programas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de esportes da SEGEL</a:t>
            </a:r>
            <a:endParaRPr sz="1000"/>
          </a:p>
        </p:txBody>
      </p:sp>
      <p:sp>
        <p:nvSpPr>
          <p:cNvPr id="79" name="Google Shape;79;p13"/>
          <p:cNvSpPr txBox="1"/>
          <p:nvPr/>
        </p:nvSpPr>
        <p:spPr>
          <a:xfrm>
            <a:off x="5514150" y="1283425"/>
            <a:ext cx="511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Cadastro preenchido</a:t>
            </a:r>
            <a:endParaRPr/>
          </a:p>
        </p:txBody>
      </p:sp>
      <p:sp>
        <p:nvSpPr>
          <p:cNvPr id="80" name="Google Shape;80;p13"/>
          <p:cNvSpPr txBox="1"/>
          <p:nvPr/>
        </p:nvSpPr>
        <p:spPr>
          <a:xfrm>
            <a:off x="1976675" y="2163775"/>
            <a:ext cx="5116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Necessidade 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 equipamento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 txBox="1"/>
          <p:nvPr/>
        </p:nvSpPr>
        <p:spPr>
          <a:xfrm>
            <a:off x="3682450" y="2066450"/>
            <a:ext cx="51168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Solicitar o uso de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Um equipamento de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Esporte da Secretaria</a:t>
            </a:r>
            <a:endParaRPr sz="1300"/>
          </a:p>
        </p:txBody>
      </p:sp>
      <p:sp>
        <p:nvSpPr>
          <p:cNvPr id="82" name="Google Shape;82;p13"/>
          <p:cNvSpPr txBox="1"/>
          <p:nvPr/>
        </p:nvSpPr>
        <p:spPr>
          <a:xfrm>
            <a:off x="5693400" y="2151213"/>
            <a:ext cx="5116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Equipamento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Reservado</a:t>
            </a:r>
            <a:endParaRPr/>
          </a:p>
        </p:txBody>
      </p:sp>
      <p:sp>
        <p:nvSpPr>
          <p:cNvPr id="83" name="Google Shape;83;p13"/>
          <p:cNvSpPr txBox="1"/>
          <p:nvPr/>
        </p:nvSpPr>
        <p:spPr>
          <a:xfrm>
            <a:off x="1941400" y="3125075"/>
            <a:ext cx="5116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Lista de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Espaços 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Equipamentos</a:t>
            </a:r>
            <a:endParaRPr/>
          </a:p>
        </p:txBody>
      </p:sp>
      <p:sp>
        <p:nvSpPr>
          <p:cNvPr id="84" name="Google Shape;84;p13"/>
          <p:cNvSpPr txBox="1"/>
          <p:nvPr/>
        </p:nvSpPr>
        <p:spPr>
          <a:xfrm>
            <a:off x="3842175" y="3107513"/>
            <a:ext cx="5116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Verificar espaços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disponíveis</a:t>
            </a:r>
            <a:endParaRPr/>
          </a:p>
        </p:txBody>
      </p:sp>
      <p:sp>
        <p:nvSpPr>
          <p:cNvPr id="85" name="Google Shape;85;p13"/>
          <p:cNvSpPr txBox="1"/>
          <p:nvPr/>
        </p:nvSpPr>
        <p:spPr>
          <a:xfrm>
            <a:off x="5693400" y="3088475"/>
            <a:ext cx="5116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Controle do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uso dos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Espaços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2047725" y="4260250"/>
            <a:ext cx="5116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Informações 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atletas, programas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 equipamentos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3824425" y="4251375"/>
            <a:ext cx="5116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Consulta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 todos os dados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5698825" y="4251375"/>
            <a:ext cx="511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5594425" y="4314625"/>
            <a:ext cx="5116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Acompanhamento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 informações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