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72176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224920" y="170172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72176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224920" y="4032360"/>
            <a:ext cx="333576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BB58FC53-B6EA-4F96-AE7B-D335EE457678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7/22/21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BE7CD0A7-2C19-4431-A5B5-150630615A59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</p:spPr>
        <p:txBody>
          <a:bodyPr lIns="122040" rIns="122040" tIns="60840" bIns="60840">
            <a:norm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E2F2E26D-966E-417E-9682-9D32740FC20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7/22/21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A9F3FB09-0753-492F-A5E9-B41A571B7C9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235550C7-D7EC-419B-A596-4959A9AB83E4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7/22/21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0A49F8C3-5F42-4068-9C5D-1A33881BD59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82480" cy="91404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218960" y="2717640"/>
            <a:ext cx="5078160" cy="3454200"/>
          </a:xfrm>
          <a:prstGeom prst="rect">
            <a:avLst/>
          </a:prstGeom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496560" y="1701720"/>
            <a:ext cx="5082480" cy="914040"/>
          </a:xfrm>
          <a:prstGeom prst="rect">
            <a:avLst/>
          </a:prstGeom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500880" y="2717640"/>
            <a:ext cx="5078160" cy="3454200"/>
          </a:xfrm>
          <a:prstGeom prst="rect">
            <a:avLst/>
          </a:prstGeom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12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fld id="{F17366EB-BA69-486A-B8DF-2DC44666A35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7/22/21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D12760D0-2476-4862-95BD-FF2BFE521063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btitle 4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199" strike="noStrike" cap="all">
                <a:solidFill>
                  <a:srgbClr val="009999"/>
                </a:solidFill>
                <a:latin typeface="Calibri"/>
              </a:rPr>
              <a:t>552 ACNS / KUNAI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00200" y="1426320"/>
            <a:ext cx="3429000" cy="108828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User Stories for Sprint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Content Placeholder 2"/>
          <p:cNvSpPr txBox="1"/>
          <p:nvPr/>
        </p:nvSpPr>
        <p:spPr>
          <a:xfrm>
            <a:off x="1218960" y="1706760"/>
            <a:ext cx="10360080" cy="446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As a Do, I want to have a location to upload data from ETMS Reports, so that I am able to store the data from said reports in the application.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Digest ETMS Data (Cyber Awareness, LoW, SABC, FP, Religious Freedom)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As a DO, I want to be able to upload LOX data to the application, so that I can store my unit's readiness information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Move from Alpha Roster for Person object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Burndown/Velocity Charts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2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Gathering Additional Requirements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Content Placeholder 13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>
            <a:noAutofit/>
          </a:bodyPr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</a:rPr>
              <a:t>Need ETMS data prioritization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IMR/UPMER Reports?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Automatic Updates Vs. Manual Uploads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Crewbuilder (Autobuild)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Lookup Tables (Supporting Information)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5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Exporting Data to clipboards / (ex. for hot sheets)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3988</TotalTime>
  <Application>LibreOffice/7.1.4.2$Windows_X86_64 LibreOffice_project/a529a4fab45b75fefc5b6226684193eb000654f6</Application>
  <AppVersion>15.0000</AppVersion>
  <Words>330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2021-06-24T21:09:51Z</dcterms:created>
  <dc:creator>Yura</dc:creator>
  <dc:description/>
  <dc:language>en-US</dc:language>
  <cp:lastModifiedBy/>
  <dcterms:modified xsi:type="dcterms:W3CDTF">2021-07-22T09:12:37Z</dcterms:modified>
  <cp:revision>30</cp:revision>
  <dc:subject/>
  <dc:title>Insight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enarioTags">
    <vt:lpwstr/>
  </property>
  <property fmtid="{D5CDD505-2E9C-101B-9397-08002B2CF9AE}" pid="10" name="Slides">
    <vt:i4>9</vt:i4>
  </property>
</Properties>
</file>