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60" r:id="rId8"/>
    <p:sldId id="259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721760" y="170172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8224920" y="170172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1218960" y="403236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721760" y="403236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8224920" y="403236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721760" y="170172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8224920" y="170172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1218960" y="403236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4721760" y="403236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8224920" y="403236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721760" y="170172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224920" y="170172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1218960" y="403236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721760" y="403236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224920" y="403236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721760" y="170172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224920" y="170172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1218960" y="403236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4721760" y="403236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8224920" y="4032360"/>
            <a:ext cx="333576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left lines"/>
          <p:cNvGrpSpPr/>
          <p:nvPr/>
        </p:nvGrpSpPr>
        <p:grpSpPr>
          <a:xfrm>
            <a:off x="-15840" y="-3240"/>
            <a:ext cx="819720" cy="5229000"/>
            <a:chOff x="-15840" y="-3240"/>
            <a:chExt cx="819720" cy="5229000"/>
          </a:xfrm>
        </p:grpSpPr>
        <p:sp>
          <p:nvSpPr>
            <p:cNvPr id="18" name="Freeform 9"/>
            <p:cNvSpPr/>
            <p:nvPr/>
          </p:nvSpPr>
          <p:spPr>
            <a:xfrm>
              <a:off x="-12600" y="0"/>
              <a:ext cx="816480" cy="522576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Freeform 10"/>
            <p:cNvSpPr/>
            <p:nvPr/>
          </p:nvSpPr>
          <p:spPr>
            <a:xfrm>
              <a:off x="-15840" y="0"/>
              <a:ext cx="547200" cy="456228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Freeform 13"/>
            <p:cNvSpPr/>
            <p:nvPr/>
          </p:nvSpPr>
          <p:spPr>
            <a:xfrm>
              <a:off x="-9360" y="-3240"/>
              <a:ext cx="318240" cy="396828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" name="diagonals"/>
          <p:cNvGrpSpPr/>
          <p:nvPr/>
        </p:nvGrpSpPr>
        <p:grpSpPr>
          <a:xfrm>
            <a:off x="7516440" y="4145040"/>
            <a:ext cx="4686120" cy="2731320"/>
            <a:chOff x="7516440" y="4145040"/>
            <a:chExt cx="4686120" cy="2731320"/>
          </a:xfrm>
        </p:grpSpPr>
        <p:sp>
          <p:nvSpPr>
            <p:cNvPr id="5" name="Straight Connector 13"/>
            <p:cNvSpPr/>
            <p:nvPr/>
          </p:nvSpPr>
          <p:spPr>
            <a:xfrm flipV="1">
              <a:off x="7516440" y="4145040"/>
              <a:ext cx="4686120" cy="2716200"/>
            </a:xfrm>
            <a:prstGeom prst="line">
              <a:avLst/>
            </a:prstGeom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Straight Connector 16"/>
            <p:cNvSpPr/>
            <p:nvPr/>
          </p:nvSpPr>
          <p:spPr>
            <a:xfrm flipV="1">
              <a:off x="8003880" y="4444920"/>
              <a:ext cx="4198680" cy="2431440"/>
            </a:xfrm>
            <a:prstGeom prst="line">
              <a:avLst/>
            </a:prstGeom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Straight Connector 18"/>
            <p:cNvSpPr/>
            <p:nvPr/>
          </p:nvSpPr>
          <p:spPr>
            <a:xfrm flipV="1">
              <a:off x="8515440" y="4732920"/>
              <a:ext cx="3687120" cy="2133720"/>
            </a:xfrm>
            <a:prstGeom prst="line">
              <a:avLst/>
            </a:prstGeom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" name="bottom lines"/>
          <p:cNvGrpSpPr/>
          <p:nvPr/>
        </p:nvGrpSpPr>
        <p:grpSpPr>
          <a:xfrm>
            <a:off x="-9000" y="6057360"/>
            <a:ext cx="5498640" cy="820080"/>
            <a:chOff x="-9000" y="6057360"/>
            <a:chExt cx="5498640" cy="820080"/>
          </a:xfrm>
        </p:grpSpPr>
        <p:sp>
          <p:nvSpPr>
            <p:cNvPr id="9" name="Freeform 8"/>
            <p:cNvSpPr/>
            <p:nvPr/>
          </p:nvSpPr>
          <p:spPr>
            <a:xfrm rot="16200000">
              <a:off x="2338200" y="3722760"/>
              <a:ext cx="816840" cy="5485680"/>
            </a:xfrm>
            <a:custGeom>
              <a:avLst/>
              <a:gdLst/>
              <a:ahLst/>
              <a:cxnLst/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Freeform 9"/>
            <p:cNvSpPr/>
            <p:nvPr/>
          </p:nvSpPr>
          <p:spPr>
            <a:xfrm rot="16200000">
              <a:off x="2138760" y="4190400"/>
              <a:ext cx="547200" cy="4826880"/>
            </a:xfrm>
            <a:custGeom>
              <a:avLst/>
              <a:gdLst/>
              <a:ahLst/>
              <a:cxnLst/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Freeform 10"/>
            <p:cNvSpPr/>
            <p:nvPr/>
          </p:nvSpPr>
          <p:spPr>
            <a:xfrm rot="16200000">
              <a:off x="1949040" y="4590720"/>
              <a:ext cx="321840" cy="4238280"/>
            </a:xfrm>
            <a:custGeom>
              <a:avLst/>
              <a:gdLst/>
              <a:ahLst/>
              <a:cxnLst/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5040" cy="1999800"/>
          </a:xfrm>
          <a:prstGeom prst="rect">
            <a:avLst/>
          </a:prstGeom>
        </p:spPr>
        <p:txBody>
          <a:bodyPr lIns="122040" tIns="60840" rIns="122040" bIns="6084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FFFFFF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dt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pPr>
              <a:lnSpc>
                <a:spcPct val="100000"/>
              </a:lnSpc>
            </a:pPr>
            <a:fld id="{BB58FC53-B6EA-4F96-AE7B-D335EE457678}" type="datetime">
              <a:rPr lang="en-US" sz="1200" b="0" strike="noStrike" spc="-1">
                <a:solidFill>
                  <a:srgbClr val="FFFFFF"/>
                </a:solidFill>
                <a:latin typeface="Calibri"/>
              </a:rPr>
              <a:t>7/22/2021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BE7CD0A7-2C19-4431-A5B5-150630615A59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left lines"/>
          <p:cNvGrpSpPr/>
          <p:nvPr/>
        </p:nvGrpSpPr>
        <p:grpSpPr>
          <a:xfrm>
            <a:off x="-15840" y="-3240"/>
            <a:ext cx="819720" cy="5229000"/>
            <a:chOff x="-15840" y="-3240"/>
            <a:chExt cx="819720" cy="5229000"/>
          </a:xfrm>
        </p:grpSpPr>
        <p:sp>
          <p:nvSpPr>
            <p:cNvPr id="54" name="Freeform 9"/>
            <p:cNvSpPr/>
            <p:nvPr/>
          </p:nvSpPr>
          <p:spPr>
            <a:xfrm>
              <a:off x="-12600" y="0"/>
              <a:ext cx="816480" cy="522576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Freeform 10"/>
            <p:cNvSpPr/>
            <p:nvPr/>
          </p:nvSpPr>
          <p:spPr>
            <a:xfrm>
              <a:off x="-15840" y="0"/>
              <a:ext cx="547200" cy="456228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Freeform 13"/>
            <p:cNvSpPr/>
            <p:nvPr/>
          </p:nvSpPr>
          <p:spPr>
            <a:xfrm>
              <a:off x="-9360" y="-3240"/>
              <a:ext cx="318240" cy="396828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218960" y="1706760"/>
            <a:ext cx="5078160" cy="4465080"/>
          </a:xfrm>
          <a:prstGeom prst="rect">
            <a:avLst/>
          </a:prstGeom>
        </p:spPr>
        <p:txBody>
          <a:bodyPr lIns="122040" tIns="60840" rIns="122040" bIns="60840">
            <a:normAutofit/>
          </a:bodyPr>
          <a:lstStyle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</a:p>
          <a:p>
            <a:pPr marL="609480" lvl="1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Second level</a:t>
            </a:r>
          </a:p>
          <a:p>
            <a:pPr marL="914400" lvl="2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Third level</a:t>
            </a:r>
          </a:p>
          <a:p>
            <a:pPr marL="1218960" lvl="3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Fourth level</a:t>
            </a:r>
          </a:p>
          <a:p>
            <a:pPr marL="1523880" lvl="4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level</a:t>
            </a: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500880" y="1706760"/>
            <a:ext cx="5078160" cy="4465080"/>
          </a:xfrm>
          <a:prstGeom prst="rect">
            <a:avLst/>
          </a:prstGeom>
        </p:spPr>
        <p:txBody>
          <a:bodyPr lIns="122040" tIns="60840" rIns="122040" bIns="60840">
            <a:normAutofit/>
          </a:bodyPr>
          <a:lstStyle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</a:p>
          <a:p>
            <a:pPr marL="609480" lvl="1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Second level</a:t>
            </a:r>
          </a:p>
          <a:p>
            <a:pPr marL="914400" lvl="2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Third level</a:t>
            </a:r>
          </a:p>
          <a:p>
            <a:pPr marL="1218960" lvl="3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Fourth level</a:t>
            </a:r>
          </a:p>
          <a:p>
            <a:pPr marL="1523880" lvl="4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level</a:t>
            </a:r>
          </a:p>
        </p:txBody>
      </p:sp>
      <p:sp>
        <p:nvSpPr>
          <p:cNvPr id="60" name="PlaceHolder 4"/>
          <p:cNvSpPr>
            <a:spLocks noGrp="1"/>
          </p:cNvSpPr>
          <p:nvPr>
            <p:ph type="dt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pPr>
              <a:lnSpc>
                <a:spcPct val="100000"/>
              </a:lnSpc>
            </a:pPr>
            <a:fld id="{E2F2E26D-966E-417E-9682-9D32740FC201}" type="datetime">
              <a:rPr lang="en-US" sz="1200" b="0" strike="noStrike" spc="-1">
                <a:solidFill>
                  <a:srgbClr val="FFFFFF"/>
                </a:solidFill>
                <a:latin typeface="Calibri"/>
              </a:rPr>
              <a:t>7/22/2021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ftr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sldNum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A9F3FB09-0753-492F-A5E9-B41A571B7C9F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left lines"/>
          <p:cNvGrpSpPr/>
          <p:nvPr/>
        </p:nvGrpSpPr>
        <p:grpSpPr>
          <a:xfrm>
            <a:off x="-15840" y="-3240"/>
            <a:ext cx="819720" cy="5229000"/>
            <a:chOff x="-15840" y="-3240"/>
            <a:chExt cx="819720" cy="5229000"/>
          </a:xfrm>
        </p:grpSpPr>
        <p:sp>
          <p:nvSpPr>
            <p:cNvPr id="100" name="Freeform 9"/>
            <p:cNvSpPr/>
            <p:nvPr/>
          </p:nvSpPr>
          <p:spPr>
            <a:xfrm>
              <a:off x="-12600" y="0"/>
              <a:ext cx="816480" cy="522576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Freeform 10"/>
            <p:cNvSpPr/>
            <p:nvPr/>
          </p:nvSpPr>
          <p:spPr>
            <a:xfrm>
              <a:off x="-15840" y="0"/>
              <a:ext cx="547200" cy="456228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Freeform 13"/>
            <p:cNvSpPr/>
            <p:nvPr/>
          </p:nvSpPr>
          <p:spPr>
            <a:xfrm>
              <a:off x="-9360" y="-3240"/>
              <a:ext cx="318240" cy="396828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122040" tIns="60840" rIns="122040" bIns="60840">
            <a:noAutofit/>
          </a:bodyPr>
          <a:lstStyle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</a:p>
          <a:p>
            <a:pPr marL="609480" lvl="1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Second level</a:t>
            </a:r>
          </a:p>
          <a:p>
            <a:pPr marL="914400" lvl="2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Third level</a:t>
            </a:r>
          </a:p>
          <a:p>
            <a:pPr marL="1218960" lvl="3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Fourth level</a:t>
            </a:r>
          </a:p>
          <a:p>
            <a:pPr marL="1523880" lvl="4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level</a:t>
            </a:r>
          </a:p>
        </p:txBody>
      </p:sp>
      <p:sp>
        <p:nvSpPr>
          <p:cNvPr id="105" name="PlaceHolder 3"/>
          <p:cNvSpPr>
            <a:spLocks noGrp="1"/>
          </p:cNvSpPr>
          <p:nvPr>
            <p:ph type="dt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pPr>
              <a:lnSpc>
                <a:spcPct val="100000"/>
              </a:lnSpc>
            </a:pPr>
            <a:fld id="{235550C7-D7EC-419B-A596-4959A9AB83E4}" type="datetime">
              <a:rPr lang="en-US" sz="1200" b="0" strike="noStrike" spc="-1">
                <a:solidFill>
                  <a:srgbClr val="FFFFFF"/>
                </a:solidFill>
                <a:latin typeface="Calibri"/>
              </a:rPr>
              <a:t>7/22/2021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ftr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sldNum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0A49F8C3-5F42-4068-9C5D-1A33881BD59E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left lines"/>
          <p:cNvGrpSpPr/>
          <p:nvPr/>
        </p:nvGrpSpPr>
        <p:grpSpPr>
          <a:xfrm>
            <a:off x="-15840" y="-3240"/>
            <a:ext cx="819720" cy="5229000"/>
            <a:chOff x="-15840" y="-3240"/>
            <a:chExt cx="819720" cy="5229000"/>
          </a:xfrm>
        </p:grpSpPr>
        <p:sp>
          <p:nvSpPr>
            <p:cNvPr id="145" name="Freeform 9"/>
            <p:cNvSpPr/>
            <p:nvPr/>
          </p:nvSpPr>
          <p:spPr>
            <a:xfrm>
              <a:off x="-12600" y="0"/>
              <a:ext cx="816480" cy="522576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Freeform 10"/>
            <p:cNvSpPr/>
            <p:nvPr/>
          </p:nvSpPr>
          <p:spPr>
            <a:xfrm>
              <a:off x="-15840" y="0"/>
              <a:ext cx="547200" cy="456228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Freeform 13"/>
            <p:cNvSpPr/>
            <p:nvPr/>
          </p:nvSpPr>
          <p:spPr>
            <a:xfrm>
              <a:off x="-9360" y="-3240"/>
              <a:ext cx="318240" cy="396828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82480" cy="914040"/>
          </a:xfrm>
          <a:prstGeom prst="rect">
            <a:avLst/>
          </a:prstGeom>
        </p:spPr>
        <p:txBody>
          <a:bodyPr lIns="122040" tIns="60840" rIns="122040" bIns="6084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cap="all" spc="199">
                <a:solidFill>
                  <a:srgbClr val="009999"/>
                </a:solidFill>
                <a:latin typeface="Calibri"/>
              </a:rPr>
              <a:t>Click to edit Master text styles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1218960" y="2717640"/>
            <a:ext cx="5078160" cy="3454200"/>
          </a:xfrm>
          <a:prstGeom prst="rect">
            <a:avLst/>
          </a:prstGeom>
        </p:spPr>
        <p:txBody>
          <a:bodyPr lIns="122040" tIns="60840" rIns="122040" bIns="60840">
            <a:noAutofit/>
          </a:bodyPr>
          <a:lstStyle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</a:p>
          <a:p>
            <a:pPr marL="609480" lvl="1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Second level</a:t>
            </a:r>
          </a:p>
          <a:p>
            <a:pPr marL="914400" lvl="2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Third level</a:t>
            </a:r>
          </a:p>
          <a:p>
            <a:pPr marL="1218960" lvl="3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Fourth level</a:t>
            </a:r>
          </a:p>
          <a:p>
            <a:pPr marL="1523880" lvl="4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level</a:t>
            </a: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496560" y="1701720"/>
            <a:ext cx="5082480" cy="914040"/>
          </a:xfrm>
          <a:prstGeom prst="rect">
            <a:avLst/>
          </a:prstGeom>
        </p:spPr>
        <p:txBody>
          <a:bodyPr lIns="122040" tIns="60840" rIns="122040" bIns="6084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cap="all" spc="199">
                <a:solidFill>
                  <a:srgbClr val="009999"/>
                </a:solidFill>
                <a:latin typeface="Calibri"/>
              </a:rPr>
              <a:t>Click to edit Master text styles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500880" y="2717640"/>
            <a:ext cx="5078160" cy="3454200"/>
          </a:xfrm>
          <a:prstGeom prst="rect">
            <a:avLst/>
          </a:prstGeom>
        </p:spPr>
        <p:txBody>
          <a:bodyPr lIns="122040" tIns="60840" rIns="122040" bIns="60840">
            <a:noAutofit/>
          </a:bodyPr>
          <a:lstStyle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</a:p>
          <a:p>
            <a:pPr marL="609480" lvl="1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Second level</a:t>
            </a:r>
          </a:p>
          <a:p>
            <a:pPr marL="914400" lvl="2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Third level</a:t>
            </a:r>
          </a:p>
          <a:p>
            <a:pPr marL="1218960" lvl="3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Fourth level</a:t>
            </a:r>
          </a:p>
          <a:p>
            <a:pPr marL="1523880" lvl="4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level</a:t>
            </a:r>
          </a:p>
        </p:txBody>
      </p:sp>
      <p:sp>
        <p:nvSpPr>
          <p:cNvPr id="153" name="PlaceHolder 6"/>
          <p:cNvSpPr>
            <a:spLocks noGrp="1"/>
          </p:cNvSpPr>
          <p:nvPr>
            <p:ph type="dt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pPr>
              <a:lnSpc>
                <a:spcPct val="100000"/>
              </a:lnSpc>
            </a:pPr>
            <a:fld id="{F17366EB-BA69-486A-B8DF-2DC44666A351}" type="datetime">
              <a:rPr lang="en-US" sz="1200" b="0" strike="noStrike" spc="-1">
                <a:solidFill>
                  <a:srgbClr val="FFFFFF"/>
                </a:solidFill>
                <a:latin typeface="Calibri"/>
              </a:rPr>
              <a:t>7/22/2021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ftr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55" name="PlaceHolder 8"/>
          <p:cNvSpPr>
            <a:spLocks noGrp="1"/>
          </p:cNvSpPr>
          <p:nvPr>
            <p:ph type="sldNum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D12760D0-2476-4862-95BD-FF2BFE521063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ubtitle 4"/>
          <p:cNvSpPr txBox="1"/>
          <p:nvPr/>
        </p:nvSpPr>
        <p:spPr>
          <a:xfrm>
            <a:off x="1625040" y="2616120"/>
            <a:ext cx="8735040" cy="17521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cap="all" spc="199">
                <a:solidFill>
                  <a:srgbClr val="009999"/>
                </a:solidFill>
                <a:latin typeface="Calibri"/>
              </a:rPr>
              <a:t>552 ACNS / KUNAI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93" name="Picture 192"/>
          <p:cNvPicPr/>
          <p:nvPr/>
        </p:nvPicPr>
        <p:blipFill>
          <a:blip r:embed="rId2"/>
          <a:stretch/>
        </p:blipFill>
        <p:spPr>
          <a:xfrm>
            <a:off x="1600200" y="1426320"/>
            <a:ext cx="3429000" cy="1088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User Stories for Sprint</a:t>
            </a:r>
          </a:p>
        </p:txBody>
      </p:sp>
      <p:sp>
        <p:nvSpPr>
          <p:cNvPr id="195" name="Content Placeholder 2"/>
          <p:cNvSpPr txBox="1"/>
          <p:nvPr/>
        </p:nvSpPr>
        <p:spPr>
          <a:xfrm>
            <a:off x="1218960" y="1706760"/>
            <a:ext cx="10360080" cy="44650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>
            <a:noAutofit/>
          </a:bodyPr>
          <a:lstStyle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As a Do, I want to have a location to upload data from ETMS Reports, so that I am able to store the data from said reports in the application.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Digest ETMS Data (Cyber Awareness,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LoW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, SABC, FP, Religious Freedom)</a:t>
            </a: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As a DO, I want to be able to upload LOX data to the application, so that I can store my unit's readiness information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Move from Alpha Roster for Person object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Burndown/Velocity Charts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9F045B-D6DA-4E1A-A4E9-CC9AFACC5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5" y="1487686"/>
            <a:ext cx="8158343" cy="49635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Burndown/Velocity Charts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1CCCD4-F9B4-4B54-B100-C1903116D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728" y="1668651"/>
            <a:ext cx="10626544" cy="479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14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2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Gathering Additional Requirements</a:t>
            </a:r>
          </a:p>
        </p:txBody>
      </p:sp>
      <p:sp>
        <p:nvSpPr>
          <p:cNvPr id="198" name="Content Placeholder 13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>
            <a:noAutofit/>
          </a:bodyPr>
          <a:lstStyle/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sngStrike" spc="-1" dirty="0">
                <a:solidFill>
                  <a:srgbClr val="FFFFFF"/>
                </a:solidFill>
                <a:latin typeface="Calibri"/>
              </a:rPr>
              <a:t>Need ETMS data prioritization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IMR/UPMER Reports?</a:t>
            </a: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Automatic Updates Vs. Manual Uploads</a:t>
            </a: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Crewbuilder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(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Autobuild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)</a:t>
            </a: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Lookup Tables (Supporting Information)</a:t>
            </a: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Exporting Data to clipboards / (ex. for hot sheets)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4014</TotalTime>
  <Words>138</Words>
  <Application>Microsoft Office PowerPoint</Application>
  <PresentationFormat>Custom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</dc:title>
  <dc:subject/>
  <dc:creator>Yura</dc:creator>
  <dc:description/>
  <cp:lastModifiedBy>Yura Sim</cp:lastModifiedBy>
  <cp:revision>32</cp:revision>
  <dcterms:created xsi:type="dcterms:W3CDTF">2021-06-24T21:09:51Z</dcterms:created>
  <dcterms:modified xsi:type="dcterms:W3CDTF">2021-07-22T17:58:24Z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mpaign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InternalTags">
    <vt:lpwstr/>
  </property>
  <property fmtid="{D5CDD505-2E9C-101B-9397-08002B2CF9AE}" pid="6" name="LocalizationTags">
    <vt:lpwstr/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enarioTags">
    <vt:lpwstr/>
  </property>
  <property fmtid="{D5CDD505-2E9C-101B-9397-08002B2CF9AE}" pid="10" name="Slides">
    <vt:i4>9</vt:i4>
  </property>
</Properties>
</file>