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4" r:id="rId7"/>
    <p:sldId id="263" r:id="rId8"/>
    <p:sldId id="272" r:id="rId9"/>
    <p:sldId id="273" r:id="rId10"/>
    <p:sldId id="274" r:id="rId11"/>
    <p:sldId id="267" r:id="rId12"/>
    <p:sldId id="275" r:id="rId13"/>
    <p:sldId id="276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80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87d29a27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87d29a27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84bc04084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84bc04084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84bc04084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84bc04084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84bc04084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84bc04084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84bc04084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84bc04084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84bc04084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84bc04084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87d29a27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87d29a27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87d29a2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87d29a2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87d29a27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87d29a27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457201"/>
            <a:ext cx="6507167" cy="2400300"/>
          </a:xfrm>
        </p:spPr>
        <p:txBody>
          <a:bodyPr anchor="b">
            <a:normAutofit/>
          </a:bodyPr>
          <a:lstStyle>
            <a:lvl1pPr algn="ctr">
              <a:defRPr sz="36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2914650"/>
            <a:ext cx="6507167" cy="1428750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52802735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3549649"/>
            <a:ext cx="7429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847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60" y="3974702"/>
            <a:ext cx="7429500" cy="370284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685976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1"/>
            <a:ext cx="7429499" cy="2343149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257550"/>
            <a:ext cx="7429500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95385132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27459" y="59011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457201"/>
            <a:ext cx="6972299" cy="2057399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257550"/>
            <a:ext cx="7429500" cy="108585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87374672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2481436"/>
            <a:ext cx="7429500" cy="110160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583036"/>
            <a:ext cx="7429501" cy="6453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50598269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27459" y="59011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457201"/>
            <a:ext cx="6972299" cy="2057399"/>
          </a:xfrm>
        </p:spPr>
        <p:txBody>
          <a:bodyPr anchor="ctr">
            <a:normAutofit/>
          </a:bodyPr>
          <a:lstStyle>
            <a:lvl1pPr algn="l">
              <a:defRPr sz="24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56059" y="2914650"/>
            <a:ext cx="7429500" cy="6667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581400"/>
            <a:ext cx="7429500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59306145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1"/>
            <a:ext cx="7429499" cy="20573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56059" y="2628900"/>
            <a:ext cx="74295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257550"/>
            <a:ext cx="7429500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77062881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58889131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673" y="457200"/>
            <a:ext cx="1657886" cy="38862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9" y="457200"/>
            <a:ext cx="5657850" cy="38862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116496342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7431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36318248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3260" y="2481436"/>
            <a:ext cx="6515100" cy="1101600"/>
          </a:xfrm>
        </p:spPr>
        <p:txBody>
          <a:bodyPr anchor="b"/>
          <a:lstStyle>
            <a:lvl1pPr algn="r">
              <a:defRPr sz="3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3259" y="3583036"/>
            <a:ext cx="6515101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12718927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9" y="2000250"/>
            <a:ext cx="3657600" cy="234315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7959" y="2000250"/>
            <a:ext cx="3657600" cy="234315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66969113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1961" y="1993900"/>
            <a:ext cx="3441698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9" y="2432447"/>
            <a:ext cx="3657600" cy="1910953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2350" y="2000250"/>
            <a:ext cx="345321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7959" y="2432447"/>
            <a:ext cx="3657601" cy="1910953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44683266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76784295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89213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1200150"/>
            <a:ext cx="2661841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7859" y="457201"/>
            <a:ext cx="4457701" cy="38862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28850"/>
            <a:ext cx="2661841" cy="137160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23964536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1200150"/>
            <a:ext cx="4000501" cy="102870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75300" y="-13716"/>
            <a:ext cx="2457449" cy="517779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28850"/>
            <a:ext cx="4000501" cy="1371600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9409" y="4412457"/>
            <a:ext cx="685800" cy="273844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56059" y="4412457"/>
            <a:ext cx="382905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56960" y="4412457"/>
            <a:ext cx="2419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0582026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000250"/>
            <a:ext cx="7429499" cy="234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8209" y="4412457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10" y="4412457"/>
            <a:ext cx="413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382070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4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5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3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0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0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2514600" y="1179871"/>
            <a:ext cx="7088400" cy="15703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</a:pPr>
            <a:r>
              <a:rPr lang="uk-UA" dirty="0">
                <a:effectLst/>
              </a:rPr>
              <a:t>WEB-застосування проведення тематичних дискусій та </a:t>
            </a:r>
            <a:r>
              <a:rPr lang="uk-UA" dirty="0" err="1" smtClean="0">
                <a:effectLst/>
              </a:rPr>
              <a:t>on</a:t>
            </a:r>
            <a:r>
              <a:rPr lang="en-US" dirty="0" smtClean="0">
                <a:effectLst/>
              </a:rPr>
              <a:t>-</a:t>
            </a:r>
            <a:r>
              <a:rPr lang="uk-UA" dirty="0" err="1" smtClean="0">
                <a:effectLst/>
              </a:rPr>
              <a:t>line</a:t>
            </a:r>
            <a:r>
              <a:rPr lang="uk-UA" dirty="0" smtClean="0">
                <a:effectLst/>
              </a:rPr>
              <a:t> </a:t>
            </a:r>
            <a:r>
              <a:rPr lang="uk-UA" dirty="0">
                <a:effectLst/>
              </a:rPr>
              <a:t>опитувань</a:t>
            </a:r>
            <a:endParaRPr sz="3000"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449827" y="4085302"/>
            <a:ext cx="7370600" cy="6268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Ващенко </a:t>
            </a:r>
            <a:r>
              <a:rPr lang="ru" dirty="0"/>
              <a:t>Ю</a:t>
            </a:r>
            <a:r>
              <a:rPr lang="ru" dirty="0" smtClean="0"/>
              <a:t>.О </a:t>
            </a:r>
            <a:r>
              <a:rPr lang="ru" dirty="0"/>
              <a:t>ІП-52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Керівник </a:t>
            </a:r>
            <a:r>
              <a:rPr lang="ru" dirty="0" smtClean="0"/>
              <a:t>Крамар Ю.М.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41363" y="393750"/>
            <a:ext cx="6554056" cy="425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971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Матриця трасування</a:t>
            </a:r>
            <a:endParaRPr dirty="0"/>
          </a:p>
        </p:txBody>
      </p:sp>
      <p:sp>
        <p:nvSpPr>
          <p:cNvPr id="208" name="Google Shape;208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401096" y="1099786"/>
            <a:ext cx="6312309" cy="35960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Аналоги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effectLst/>
              </a:rPr>
              <a:t>Reddit</a:t>
            </a:r>
            <a:r>
              <a:rPr lang="uk-UA" dirty="0" smtClean="0">
                <a:effectLst/>
              </a:rPr>
              <a:t> – загальна тематика</a:t>
            </a:r>
            <a:endParaRPr lang="uk-UA" dirty="0">
              <a:effectLst/>
            </a:endParaRPr>
          </a:p>
          <a:p>
            <a:r>
              <a:rPr lang="en-US" dirty="0" err="1" smtClean="0">
                <a:effectLst/>
              </a:rPr>
              <a:t>Habrahabr</a:t>
            </a:r>
            <a:r>
              <a:rPr lang="uk-UA" dirty="0" smtClean="0">
                <a:effectLst/>
              </a:rPr>
              <a:t> </a:t>
            </a:r>
            <a:r>
              <a:rPr lang="uk-UA" dirty="0">
                <a:effectLst/>
              </a:rPr>
              <a:t>–</a:t>
            </a:r>
            <a:r>
              <a:rPr lang="uk-UA" dirty="0" smtClean="0">
                <a:effectLst/>
              </a:rPr>
              <a:t> професійна тематика, строга система рейтингу</a:t>
            </a:r>
            <a:endParaRPr lang="uk-UA" dirty="0">
              <a:effectLst/>
            </a:endParaRPr>
          </a:p>
          <a:p>
            <a:r>
              <a:rPr lang="en-US" dirty="0" smtClean="0">
                <a:effectLst/>
              </a:rPr>
              <a:t>Dou</a:t>
            </a:r>
            <a:r>
              <a:rPr lang="uk-UA" dirty="0">
                <a:effectLst/>
              </a:rPr>
              <a:t>.</a:t>
            </a:r>
            <a:r>
              <a:rPr lang="en-US" dirty="0" err="1">
                <a:effectLst/>
              </a:rPr>
              <a:t>ua</a:t>
            </a:r>
            <a:r>
              <a:rPr lang="en-US" dirty="0">
                <a:effectLst/>
              </a:rPr>
              <a:t> </a:t>
            </a:r>
            <a:r>
              <a:rPr lang="uk-UA" dirty="0" smtClean="0">
                <a:effectLst/>
              </a:rPr>
              <a:t>– </a:t>
            </a:r>
            <a:r>
              <a:rPr lang="uk-UA" dirty="0" err="1" smtClean="0">
                <a:effectLst/>
              </a:rPr>
              <a:t>профейсійна</a:t>
            </a:r>
            <a:r>
              <a:rPr lang="uk-UA" dirty="0" smtClean="0">
                <a:effectLst/>
              </a:rPr>
              <a:t> тематика, додатковий функціонал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686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Зображення інтерфейсу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98" y="1479386"/>
            <a:ext cx="8216292" cy="308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287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Висновки</a:t>
            </a:r>
            <a:endParaRPr/>
          </a:p>
        </p:txBody>
      </p:sp>
      <p:sp>
        <p:nvSpPr>
          <p:cNvPr id="221" name="Google Shape;221;p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ru-RU" dirty="0" err="1"/>
              <a:t>Під</a:t>
            </a:r>
            <a:r>
              <a:rPr lang="ru-RU" dirty="0"/>
              <a:t> час </a:t>
            </a:r>
            <a:r>
              <a:rPr lang="ru-RU" dirty="0" err="1"/>
              <a:t>даної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</a:t>
            </a:r>
            <a:r>
              <a:rPr lang="ru-RU" dirty="0" err="1"/>
              <a:t>було</a:t>
            </a:r>
            <a:r>
              <a:rPr lang="ru-RU" dirty="0"/>
              <a:t> </a:t>
            </a:r>
            <a:r>
              <a:rPr lang="ru-RU" dirty="0" err="1"/>
              <a:t>розроблено</a:t>
            </a:r>
            <a:r>
              <a:rPr lang="ru-RU" dirty="0"/>
              <a:t> </a:t>
            </a:r>
            <a:r>
              <a:rPr lang="ru-RU" dirty="0" err="1"/>
              <a:t>сервіс</a:t>
            </a:r>
            <a:r>
              <a:rPr lang="ru-RU" dirty="0"/>
              <a:t> для онлайн </a:t>
            </a:r>
            <a:r>
              <a:rPr lang="ru-RU" dirty="0" err="1"/>
              <a:t>дискусій</a:t>
            </a:r>
            <a:r>
              <a:rPr lang="ru-RU" dirty="0"/>
              <a:t> та </a:t>
            </a:r>
            <a:r>
              <a:rPr lang="ru-RU" dirty="0" err="1" smtClean="0"/>
              <a:t>опитувань</a:t>
            </a:r>
            <a:r>
              <a:rPr lang="ru-RU" dirty="0" smtClean="0"/>
              <a:t>. </a:t>
            </a:r>
            <a:r>
              <a:rPr lang="ru-RU" dirty="0" err="1" smtClean="0"/>
              <a:t>Він</a:t>
            </a:r>
            <a:r>
              <a:rPr lang="ru-RU" dirty="0" smtClean="0"/>
              <a:t> </a:t>
            </a:r>
            <a:r>
              <a:rPr lang="ru-RU" dirty="0" err="1" smtClean="0"/>
              <a:t>призначений</a:t>
            </a:r>
            <a:r>
              <a:rPr lang="ru-RU" dirty="0" smtClean="0"/>
              <a:t> для </a:t>
            </a:r>
            <a:r>
              <a:rPr lang="ru-RU" dirty="0" err="1" smtClean="0"/>
              <a:t>всіх</a:t>
            </a:r>
            <a:r>
              <a:rPr lang="ru-RU" dirty="0" smtClean="0"/>
              <a:t> </a:t>
            </a:r>
            <a:r>
              <a:rPr lang="ru-RU" dirty="0" err="1" smtClean="0"/>
              <a:t>зацікавлених</a:t>
            </a:r>
            <a:r>
              <a:rPr lang="ru-RU" dirty="0" smtClean="0"/>
              <a:t> в будь-</a:t>
            </a:r>
            <a:r>
              <a:rPr lang="ru-RU" dirty="0" err="1" smtClean="0"/>
              <a:t>якій</a:t>
            </a:r>
            <a:r>
              <a:rPr lang="ru-RU" dirty="0" smtClean="0"/>
              <a:t> </a:t>
            </a:r>
            <a:r>
              <a:rPr lang="ru-RU" dirty="0" err="1" smtClean="0"/>
              <a:t>соціальній</a:t>
            </a:r>
            <a:r>
              <a:rPr lang="ru-RU" dirty="0" smtClean="0"/>
              <a:t> </a:t>
            </a:r>
            <a:r>
              <a:rPr lang="ru-RU" dirty="0" err="1" smtClean="0"/>
              <a:t>чи</a:t>
            </a:r>
            <a:r>
              <a:rPr lang="ru-RU" dirty="0" smtClean="0"/>
              <a:t> </a:t>
            </a:r>
            <a:r>
              <a:rPr lang="ru-RU" dirty="0" err="1" smtClean="0"/>
              <a:t>професійній</a:t>
            </a:r>
            <a:r>
              <a:rPr lang="ru-RU" dirty="0" smtClean="0"/>
              <a:t> </a:t>
            </a:r>
            <a:r>
              <a:rPr lang="ru-RU" dirty="0" err="1" smtClean="0"/>
              <a:t>темі</a:t>
            </a:r>
            <a:r>
              <a:rPr lang="ru-RU" dirty="0" smtClean="0"/>
              <a:t> </a:t>
            </a:r>
            <a:r>
              <a:rPr lang="uk-UA" dirty="0" smtClean="0"/>
              <a:t>та </a:t>
            </a:r>
            <a:r>
              <a:rPr lang="ru-RU" dirty="0" err="1" smtClean="0"/>
              <a:t>відіграє</a:t>
            </a:r>
            <a:r>
              <a:rPr lang="ru-RU" dirty="0" smtClean="0"/>
              <a:t> роль </a:t>
            </a:r>
            <a:r>
              <a:rPr lang="ru-RU" dirty="0" err="1" smtClean="0"/>
              <a:t>комунікаційного</a:t>
            </a:r>
            <a:r>
              <a:rPr lang="ru-RU" dirty="0" smtClean="0"/>
              <a:t> </a:t>
            </a:r>
            <a:r>
              <a:rPr lang="ru-RU" dirty="0" err="1" smtClean="0"/>
              <a:t>посередника</a:t>
            </a:r>
            <a:r>
              <a:rPr lang="ru-RU" dirty="0" smtClean="0"/>
              <a:t> в онлайн </a:t>
            </a:r>
            <a:r>
              <a:rPr lang="ru-RU" dirty="0" err="1" smtClean="0"/>
              <a:t>середовищі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err="1"/>
              <a:t>Розробка</a:t>
            </a:r>
            <a:r>
              <a:rPr lang="ru-RU" dirty="0"/>
              <a:t> </a:t>
            </a:r>
            <a:r>
              <a:rPr lang="ru-RU" dirty="0" err="1"/>
              <a:t>сервісу</a:t>
            </a:r>
            <a:r>
              <a:rPr lang="ru-RU" dirty="0"/>
              <a:t> </a:t>
            </a:r>
            <a:r>
              <a:rPr lang="ru-RU" dirty="0" err="1"/>
              <a:t>потребувала</a:t>
            </a:r>
            <a:r>
              <a:rPr lang="ru-RU" dirty="0"/>
              <a:t> широкого </a:t>
            </a:r>
            <a:r>
              <a:rPr lang="ru-RU" dirty="0" err="1"/>
              <a:t>застосування</a:t>
            </a:r>
            <a:r>
              <a:rPr lang="ru-RU" dirty="0"/>
              <a:t> </a:t>
            </a:r>
            <a:r>
              <a:rPr lang="ru-RU" dirty="0" err="1"/>
              <a:t>знань</a:t>
            </a:r>
            <a:r>
              <a:rPr lang="ru-RU" dirty="0"/>
              <a:t> </a:t>
            </a:r>
            <a:r>
              <a:rPr lang="ru-RU" dirty="0" err="1"/>
              <a:t>отриманих</a:t>
            </a:r>
            <a:r>
              <a:rPr lang="ru-RU" dirty="0"/>
              <a:t> </a:t>
            </a:r>
            <a:r>
              <a:rPr lang="ru-RU" dirty="0" err="1"/>
              <a:t>протягом</a:t>
            </a:r>
            <a:r>
              <a:rPr lang="ru-RU" dirty="0"/>
              <a:t> </a:t>
            </a:r>
            <a:r>
              <a:rPr lang="ru-RU" dirty="0" err="1"/>
              <a:t>навчального</a:t>
            </a:r>
            <a:r>
              <a:rPr lang="ru-RU" dirty="0"/>
              <a:t> </a:t>
            </a:r>
            <a:r>
              <a:rPr lang="ru-RU" dirty="0" smtClean="0"/>
              <a:t>курсу та є результатом </a:t>
            </a:r>
            <a:r>
              <a:rPr lang="ru-RU" dirty="0" err="1" smtClean="0"/>
              <a:t>отриманих</a:t>
            </a:r>
            <a:r>
              <a:rPr lang="ru-RU" dirty="0" smtClean="0"/>
              <a:t> </a:t>
            </a:r>
            <a:r>
              <a:rPr lang="ru-RU" dirty="0" err="1" smtClean="0"/>
              <a:t>практичних</a:t>
            </a:r>
            <a:r>
              <a:rPr lang="ru-RU" dirty="0" smtClean="0"/>
              <a:t> </a:t>
            </a:r>
            <a:r>
              <a:rPr lang="ru-RU" dirty="0" err="1" smtClean="0"/>
              <a:t>навичок</a:t>
            </a:r>
            <a:r>
              <a:rPr lang="ru-RU" dirty="0" smtClean="0"/>
              <a:t>, </a:t>
            </a:r>
            <a:r>
              <a:rPr lang="ru-RU" dirty="0" err="1" smtClean="0"/>
              <a:t>аналізу</a:t>
            </a:r>
            <a:r>
              <a:rPr lang="ru-RU" dirty="0" smtClean="0"/>
              <a:t>, </a:t>
            </a:r>
            <a:r>
              <a:rPr lang="ru-RU" dirty="0" err="1" smtClean="0"/>
              <a:t>проектування</a:t>
            </a:r>
            <a:r>
              <a:rPr lang="ru-RU" dirty="0" smtClean="0"/>
              <a:t> та </a:t>
            </a:r>
            <a:r>
              <a:rPr lang="ru-RU" dirty="0" err="1" smtClean="0"/>
              <a:t>конструювання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Сфера </a:t>
            </a:r>
            <a:r>
              <a:rPr lang="ru-RU" dirty="0" err="1" smtClean="0"/>
              <a:t>онайлн</a:t>
            </a:r>
            <a:r>
              <a:rPr lang="ru-RU" dirty="0" smtClean="0"/>
              <a:t> </a:t>
            </a:r>
            <a:r>
              <a:rPr lang="ru-RU" dirty="0" err="1" smtClean="0"/>
              <a:t>сервісів</a:t>
            </a:r>
            <a:r>
              <a:rPr lang="ru-RU" dirty="0" smtClean="0"/>
              <a:t> в </a:t>
            </a:r>
            <a:r>
              <a:rPr lang="ru-RU" dirty="0" err="1" smtClean="0"/>
              <a:t>комунікаційному</a:t>
            </a:r>
            <a:r>
              <a:rPr lang="ru-RU" dirty="0" smtClean="0"/>
              <a:t> </a:t>
            </a:r>
            <a:r>
              <a:rPr lang="ru-RU" dirty="0" err="1" smtClean="0"/>
              <a:t>середовищу</a:t>
            </a:r>
            <a:r>
              <a:rPr lang="ru-RU" dirty="0" smtClean="0"/>
              <a:t> </a:t>
            </a:r>
            <a:r>
              <a:rPr lang="ru-RU" dirty="0" err="1" smtClean="0"/>
              <a:t>стає</a:t>
            </a:r>
            <a:r>
              <a:rPr lang="ru-RU" dirty="0" smtClean="0"/>
              <a:t> все </a:t>
            </a:r>
            <a:r>
              <a:rPr lang="ru-RU" dirty="0" err="1" smtClean="0"/>
              <a:t>більш</a:t>
            </a:r>
            <a:r>
              <a:rPr lang="ru-RU" dirty="0" smtClean="0"/>
              <a:t> </a:t>
            </a:r>
            <a:r>
              <a:rPr lang="ru-RU" dirty="0" err="1" smtClean="0"/>
              <a:t>важливою</a:t>
            </a:r>
            <a:r>
              <a:rPr lang="ru-RU" dirty="0" smtClean="0"/>
              <a:t>, </a:t>
            </a:r>
            <a:r>
              <a:rPr lang="ru-RU" dirty="0" err="1" smtClean="0"/>
              <a:t>адже</a:t>
            </a:r>
            <a:r>
              <a:rPr lang="ru-RU" dirty="0" smtClean="0"/>
              <a:t> </a:t>
            </a:r>
            <a:r>
              <a:rPr lang="ru-RU" dirty="0" err="1" smtClean="0"/>
              <a:t>це</a:t>
            </a:r>
            <a:r>
              <a:rPr lang="ru-RU" dirty="0" smtClean="0"/>
              <a:t> є потребою </a:t>
            </a:r>
            <a:r>
              <a:rPr lang="ru-RU" dirty="0" err="1" smtClean="0"/>
              <a:t>сучасного</a:t>
            </a:r>
            <a:r>
              <a:rPr lang="ru-RU" dirty="0" smtClean="0"/>
              <a:t> </a:t>
            </a:r>
            <a:r>
              <a:rPr lang="ru-RU" dirty="0" err="1" smtClean="0"/>
              <a:t>суспільного</a:t>
            </a:r>
            <a:r>
              <a:rPr lang="ru-RU" dirty="0" smtClean="0"/>
              <a:t> </a:t>
            </a:r>
            <a:r>
              <a:rPr lang="ru-RU" dirty="0" err="1" smtClean="0"/>
              <a:t>розвитку</a:t>
            </a:r>
            <a:r>
              <a:rPr lang="ru-RU" dirty="0" smtClean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>
            <a:spLocks noGrp="1"/>
          </p:cNvSpPr>
          <p:nvPr>
            <p:ph type="title"/>
          </p:nvPr>
        </p:nvSpPr>
        <p:spPr>
          <a:xfrm>
            <a:off x="2823958" y="2101645"/>
            <a:ext cx="7038900" cy="9170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Дякую за увагу!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Актуальні проблеми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 dirty="0" smtClean="0"/>
              <a:t>Наші дні багаті інформаційними деталями, проте часу на дискусії «наживо» не так багато</a:t>
            </a:r>
            <a:endParaRPr dirty="0" smtClean="0"/>
          </a:p>
          <a:p>
            <a:pPr lvl="0"/>
            <a:r>
              <a:rPr lang="uk-UA" dirty="0" smtClean="0"/>
              <a:t>Дискусії не завжди зручні для кінцевого читача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uk-UA" dirty="0" smtClean="0"/>
              <a:t>Дискусії не завжди є конструктивними</a:t>
            </a:r>
            <a:endParaRPr dirty="0" smtClean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uk-UA" dirty="0" smtClean="0"/>
              <a:t>Вивчення статистичної картини прихильності до того чи іншого варіанту рішення не зручне при одному лише обговорені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uk-UA" dirty="0" smtClean="0"/>
              <a:t>Інколи важко знайти обговорення цікавої для себе теми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Рішення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smtClean="0"/>
              <a:t>Рішенням проблеми є комунікаційна модель, яка</a:t>
            </a:r>
          </a:p>
          <a:p>
            <a:pPr marL="285750" indent="-285750"/>
            <a:r>
              <a:rPr lang="uk-UA" dirty="0" smtClean="0"/>
              <a:t> Враховує потреби як автора чи коментатора так і інших користувачів </a:t>
            </a:r>
          </a:p>
          <a:p>
            <a:pPr marL="285750" indent="-285750"/>
            <a:r>
              <a:rPr lang="uk-UA" dirty="0"/>
              <a:t>М</a:t>
            </a:r>
            <a:r>
              <a:rPr lang="uk-UA" dirty="0" smtClean="0"/>
              <a:t>ає користувацький інтерфейс, що дає привід поглибитись в тему</a:t>
            </a:r>
          </a:p>
          <a:p>
            <a:pPr marL="285750" indent="-285750"/>
            <a:r>
              <a:rPr lang="uk-UA" dirty="0" smtClean="0"/>
              <a:t>Саморегулюється спільнотою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Принцип роботи</a:t>
            </a: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uk-UA" dirty="0" smtClean="0"/>
              <a:t>Весь інформаційний простір розділений на спільноти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uk-UA" dirty="0" smtClean="0"/>
              <a:t>Користувачі спільноти створюють статті, коментують статті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uk-UA" dirty="0" smtClean="0"/>
              <a:t>Коментарі мають деревовидну структуру - кожен коментар може стати приводом довгого обговорення, але іншим коментарям не заважає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uk-UA" dirty="0" smtClean="0"/>
              <a:t>Статті та коментарі оцінюються іншими користувачами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uk-UA" dirty="0" smtClean="0"/>
              <a:t>Коментарі з вищою оцінкою потрапляють вище, найкращі відображаються після посту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uk-UA" dirty="0" smtClean="0"/>
              <a:t>Пости можуть мати теги, що відповідають інформаційному змісту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uk-UA" dirty="0" smtClean="0"/>
              <a:t>Відповідно до улюблених  тегів та рейтингу пости відображаються користувачу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uk-UA" dirty="0" smtClean="0"/>
              <a:t>Стаття може містити опитування, що дають набір варіантів для вибору та статистку по вибраним пунктам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Архітектура</a:t>
            </a:r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 dirty="0" smtClean="0"/>
              <a:t>Мови </a:t>
            </a:r>
            <a:r>
              <a:rPr lang="ru" dirty="0"/>
              <a:t>програмування </a:t>
            </a:r>
            <a:r>
              <a:rPr lang="ru" dirty="0" smtClean="0"/>
              <a:t>– </a:t>
            </a:r>
            <a:r>
              <a:rPr lang="en-US" dirty="0" smtClean="0"/>
              <a:t>F#</a:t>
            </a:r>
            <a:r>
              <a:rPr lang="ru" dirty="0" smtClean="0"/>
              <a:t> (сервер), </a:t>
            </a:r>
            <a:r>
              <a:rPr lang="ru" dirty="0"/>
              <a:t>Typescript (Веб інтерфейс</a:t>
            </a:r>
            <a:r>
              <a:rPr lang="ru" dirty="0" smtClean="0"/>
              <a:t>)</a:t>
            </a:r>
            <a:endParaRPr lang="en-US" dirty="0" smtClean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uk-UA" dirty="0" smtClean="0"/>
              <a:t>Мова СУБД </a:t>
            </a:r>
            <a:r>
              <a:rPr lang="en-US" dirty="0" smtClean="0"/>
              <a:t>- </a:t>
            </a:r>
            <a:r>
              <a:rPr lang="en-US" dirty="0" err="1" smtClean="0"/>
              <a:t>Postgres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 dirty="0"/>
              <a:t>Протоколи обміну даними - </a:t>
            </a:r>
            <a:r>
              <a:rPr lang="ru" dirty="0" smtClean="0"/>
              <a:t>REST </a:t>
            </a:r>
            <a:r>
              <a:rPr lang="ru" dirty="0"/>
              <a:t>JSON (Між веб інтерфейсом </a:t>
            </a:r>
            <a:r>
              <a:rPr lang="ru" dirty="0" smtClean="0"/>
              <a:t>та сервером)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 dirty="0"/>
              <a:t>Фреймворк веб інтерфейсу </a:t>
            </a:r>
            <a:r>
              <a:rPr lang="ru" dirty="0" smtClean="0"/>
              <a:t>– </a:t>
            </a:r>
            <a:r>
              <a:rPr lang="en-US" dirty="0" smtClean="0"/>
              <a:t>React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uk-UA" dirty="0" smtClean="0"/>
              <a:t>Серверний </a:t>
            </a:r>
            <a:r>
              <a:rPr lang="uk-UA" dirty="0" err="1" smtClean="0"/>
              <a:t>фреймворк</a:t>
            </a:r>
            <a:r>
              <a:rPr lang="uk-UA" dirty="0" smtClean="0"/>
              <a:t> </a:t>
            </a:r>
            <a:r>
              <a:rPr lang="en-US" dirty="0" smtClean="0"/>
              <a:t>Giraffe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Безпека</a:t>
            </a:r>
            <a:endParaRPr/>
          </a:p>
        </p:txBody>
      </p:sp>
      <p:sp>
        <p:nvSpPr>
          <p:cNvPr id="189" name="Google Shape;189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 dirty="0"/>
              <a:t>Паролі користувачів через argon2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 dirty="0" smtClean="0"/>
              <a:t>HTTPS</a:t>
            </a:r>
            <a:endParaRPr lang="en-US" dirty="0" smtClean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uk-UA" dirty="0" smtClean="0"/>
              <a:t>Якісна обробка даних та </a:t>
            </a:r>
            <a:r>
              <a:rPr lang="uk-UA" dirty="0" err="1" smtClean="0"/>
              <a:t>валідація</a:t>
            </a:r>
            <a:r>
              <a:rPr lang="uk-UA" dirty="0" smtClean="0"/>
              <a:t> між частинами системи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75" y="-2218749"/>
            <a:ext cx="8888050" cy="725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Приклад Варіантів використання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6427" y="3849358"/>
            <a:ext cx="4903335" cy="193948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64" y="1395902"/>
            <a:ext cx="4141684" cy="325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547" y="2229322"/>
            <a:ext cx="4167178" cy="2141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012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Приклади бізнес процесів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97500" y="1077871"/>
            <a:ext cx="5391376" cy="358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4950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84</TotalTime>
  <Words>350</Words>
  <Application>Microsoft Office PowerPoint</Application>
  <PresentationFormat>On-screen Show (16:9)</PresentationFormat>
  <Paragraphs>46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Mesh</vt:lpstr>
      <vt:lpstr>WEB-застосування проведення тематичних дискусій та on-line опитувань</vt:lpstr>
      <vt:lpstr>Актуальні проблеми</vt:lpstr>
      <vt:lpstr>Рішення</vt:lpstr>
      <vt:lpstr>Принцип роботи</vt:lpstr>
      <vt:lpstr>Архітектура</vt:lpstr>
      <vt:lpstr>Безпека</vt:lpstr>
      <vt:lpstr>PowerPoint Presentation</vt:lpstr>
      <vt:lpstr>Приклад Варіантів використання</vt:lpstr>
      <vt:lpstr>Приклади бізнес процесів</vt:lpstr>
      <vt:lpstr>PowerPoint Presentation</vt:lpstr>
      <vt:lpstr>Матриця трасування</vt:lpstr>
      <vt:lpstr>Аналоги</vt:lpstr>
      <vt:lpstr>Зображення інтерфейсу</vt:lpstr>
      <vt:lpstr>Висновки</vt:lpstr>
      <vt:lpstr>Дякую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WEB-застосування проведення тематичних дискусій та on-line опитувань</dc:title>
  <cp:lastModifiedBy>Yuriy Vashchenko</cp:lastModifiedBy>
  <cp:revision>21</cp:revision>
  <dcterms:modified xsi:type="dcterms:W3CDTF">2019-05-29T22:59:47Z</dcterms:modified>
</cp:coreProperties>
</file>