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png"/><Relationship Id="rId4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2861550" y="0"/>
            <a:ext cx="34209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0000"/>
              </a:lnSpc>
              <a:spcBef>
                <a:spcPts val="1700"/>
              </a:spcBef>
              <a:spcAft>
                <a:spcPts val="400"/>
              </a:spcAft>
              <a:buNone/>
            </a:pP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</a:rPr>
              <a:t>Стандарты, утверждённые W3C</a:t>
            </a:r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050" y="1128712"/>
            <a:ext cx="6819900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/>
        </p:nvSpPr>
        <p:spPr>
          <a:xfrm>
            <a:off x="3293375" y="725350"/>
            <a:ext cx="42627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/>
        </p:nvSpPr>
        <p:spPr>
          <a:xfrm>
            <a:off x="2459100" y="0"/>
            <a:ext cx="42258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0000"/>
              </a:lnSpc>
              <a:spcBef>
                <a:spcPts val="1700"/>
              </a:spcBef>
              <a:spcAft>
                <a:spcPts val="400"/>
              </a:spcAft>
              <a:buNone/>
            </a:pP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</a:rPr>
              <a:t>Программы и утилиты, созданные W3C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3550" y="1571625"/>
            <a:ext cx="5676900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/>
        </p:nvSpPr>
        <p:spPr>
          <a:xfrm>
            <a:off x="3100950" y="0"/>
            <a:ext cx="39963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60000"/>
              </a:lnSpc>
              <a:spcBef>
                <a:spcPts val="400"/>
              </a:spcBef>
              <a:buNone/>
            </a:pP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</a:rPr>
              <a:t>Варианты DOCTYPE для HTML 4.01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457200"/>
            <a:ext cx="8229600" cy="27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/>
          <p:nvPr/>
        </p:nvSpPr>
        <p:spPr>
          <a:xfrm>
            <a:off x="3358350" y="3447150"/>
            <a:ext cx="25104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60000"/>
              </a:lnSpc>
              <a:spcBef>
                <a:spcPts val="400"/>
              </a:spcBef>
              <a:buNone/>
            </a:pP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</a:rPr>
              <a:t>DOCTYPE для HTML 5</a:t>
            </a:r>
          </a:p>
        </p:txBody>
      </p:sp>
      <p:pic>
        <p:nvPicPr>
          <p:cNvPr id="70" name="Shape 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8100" y="4100825"/>
            <a:ext cx="1447800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