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690780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hyperlink" Target="http://www.bradreese.com/blog/cisco-org-chart-oct-2012.pdf" TargetMode="Externa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3884612" y="8685211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37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http://en.wikipedia.org/wiki/Peter_Principle</a:t>
            </a:r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739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http://en.wikipedia.org/wiki/Peter_Principle</a:t>
            </a:r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093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http://en.wikipedia.org/wiki/Peter_Principle</a:t>
            </a:r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3760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http://en.wikipedia.org/wiki/Peter_Principle</a:t>
            </a:r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20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79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789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http://www.bradreese.com/blog/cisco-org-chart-oct-2012.pdf</a:t>
            </a:r>
          </a:p>
          <a:p>
            <a:pPr marL="457200" lvl="0" indent="-228600">
              <a:spcBef>
                <a:spcPts val="0"/>
              </a:spcBef>
              <a:buChar char="-"/>
            </a:pPr>
            <a:r>
              <a:rPr lang="en"/>
              <a:t>http://postpaper.com.ua/city/rebbix.html#.VXhHzhOqpTI</a:t>
            </a:r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31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914400" lvl="1" indent="-3175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062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https://dl.dropboxusercontent.com/u/1018963/Articles/SpotifyScaling.pdf</a:t>
            </a:r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7081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http://en.wikipedia.org/wiki/Peter_Principle</a:t>
            </a:r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56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3283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http://en.wikipedia.org/wiki/Peter_Principle</a:t>
            </a:r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7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6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/>
            </a:lvl1pPr>
            <a:lvl2pPr marL="457200" lvl="1" indent="0" rtl="0">
              <a:spcBef>
                <a:spcPts val="0"/>
              </a:spcBef>
              <a:buFont typeface="Calibri"/>
              <a:buNone/>
              <a:defRPr/>
            </a:lvl2pPr>
            <a:lvl3pPr marL="914400" lvl="2" indent="0" rtl="0">
              <a:spcBef>
                <a:spcPts val="0"/>
              </a:spcBef>
              <a:buFont typeface="Calibri"/>
              <a:buNone/>
              <a:defRPr/>
            </a:lvl3pPr>
            <a:lvl4pPr marL="1371600" lvl="3" indent="0" rtl="0">
              <a:spcBef>
                <a:spcPts val="0"/>
              </a:spcBef>
              <a:buFont typeface="Calibri"/>
              <a:buNone/>
              <a:defRPr/>
            </a:lvl4pPr>
            <a:lvl5pPr marL="1828800" lvl="4" indent="0" rtl="0">
              <a:spcBef>
                <a:spcPts val="0"/>
              </a:spcBef>
              <a:buFont typeface="Calibri"/>
              <a:buNone/>
              <a:defRPr/>
            </a:lvl5pPr>
            <a:lvl6pPr marL="2286000" lvl="5" indent="0" rtl="0">
              <a:spcBef>
                <a:spcPts val="0"/>
              </a:spcBef>
              <a:buFont typeface="Calibri"/>
              <a:buNone/>
              <a:defRPr/>
            </a:lvl6pPr>
            <a:lvl7pPr marL="2743200" lvl="6" indent="0" rtl="0">
              <a:spcBef>
                <a:spcPts val="0"/>
              </a:spcBef>
              <a:buFont typeface="Calibri"/>
              <a:buNone/>
              <a:defRPr/>
            </a:lvl7pPr>
            <a:lvl8pPr marL="3200400" lvl="7" indent="0" rtl="0">
              <a:spcBef>
                <a:spcPts val="0"/>
              </a:spcBef>
              <a:buFont typeface="Calibri"/>
              <a:buNone/>
              <a:defRPr/>
            </a:lvl8pPr>
            <a:lvl9pPr marL="3657600" lvl="8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1F3864"/>
              </a:buClr>
              <a:buFont typeface="Calibri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3">
            <a:alphaModFix/>
          </a:blip>
          <a:srcRect b="9271"/>
          <a:stretch/>
        </p:blipFill>
        <p:spPr>
          <a:xfrm>
            <a:off x="11576050" y="104775"/>
            <a:ext cx="515936" cy="773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10800000" flipH="1">
            <a:off x="0" y="6802437"/>
            <a:ext cx="12192000" cy="4603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ct val="25000"/>
              <a:buFont typeface="Calibri"/>
              <a:buNone/>
            </a:pPr>
            <a:r>
              <a:rPr lang="en" sz="6000" b="1">
                <a:solidFill>
                  <a:srgbClr val="203864"/>
                </a:solidFill>
                <a:latin typeface="Calibri"/>
                <a:ea typeface="Calibri"/>
                <a:cs typeface="Calibri"/>
                <a:sym typeface="Calibri"/>
              </a:rPr>
              <a:t>Роль менеджера в адаптації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ubTitle" idx="1"/>
          </p:nvPr>
        </p:nvSpPr>
        <p:spPr>
          <a:xfrm>
            <a:off x="1524000" y="4700589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Юра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Гаврилів</a:t>
            </a:r>
            <a:endParaRPr lang="en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People Management Course </a:t>
            </a:r>
            <a:r>
              <a:rPr lang="en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uk-UA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4400" b="1">
                <a:solidFill>
                  <a:srgbClr val="203864"/>
                </a:solidFill>
                <a:latin typeface="Calibri"/>
                <a:ea typeface="Calibri"/>
                <a:cs typeface="Calibri"/>
                <a:sym typeface="Calibri"/>
              </a:rPr>
              <a:t>Кейс 2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⁃	Робота в відомій компанії, з хорошою репутацією. Офісами по всій Україні та закордоном. Постійна зайнятість, відповідальність, Основні замовники США та Ізраіль. 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⁃	Попередній досвід роботи тільки фріланс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93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People Management Course </a:t>
            </a:r>
            <a:r>
              <a:rPr lang="en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uk-UA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4400" b="1">
                <a:solidFill>
                  <a:srgbClr val="203864"/>
                </a:solidFill>
                <a:latin typeface="Calibri"/>
                <a:ea typeface="Calibri"/>
                <a:cs typeface="Calibri"/>
                <a:sym typeface="Calibri"/>
              </a:rPr>
              <a:t>Кейс 3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⁃	Новий працівник у фінансовому відділі  ІТ компанії, дочірні компанії в штатах, в Польщі і Китаї. 	⁃	⁃	Попередній доствід роботи тільки з ТзОВ і тільки в деревообробній галузі.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People Management Course </a:t>
            </a:r>
            <a:r>
              <a:rPr lang="en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uk-UA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4400" b="1">
                <a:solidFill>
                  <a:srgbClr val="203864"/>
                </a:solidFill>
                <a:latin typeface="Calibri"/>
                <a:ea typeface="Calibri"/>
                <a:cs typeface="Calibri"/>
                <a:sym typeface="Calibri"/>
              </a:rPr>
              <a:t>Кейс 4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⁃	Операціоніст в основному відділенні відомого міжнародного банку. 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⁃	Попередній доствід роботи фінансовий фріланс і фін. підтримка в колл центрі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People Management Course </a:t>
            </a:r>
            <a:r>
              <a:rPr lang="en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uk-UA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4400" b="1">
                <a:solidFill>
                  <a:srgbClr val="203864"/>
                </a:solidFill>
                <a:latin typeface="Calibri"/>
                <a:ea typeface="Calibri"/>
                <a:cs typeface="Calibri"/>
                <a:sym typeface="Calibri"/>
              </a:rPr>
              <a:t>Кейс 5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Нове місце роботи це продуктова, технологічна компанія з 2 відомими продуктами на ринку, зараз працює на випуском третього. Виробництво в Китаї. Дизайнерське бюро в Італії. 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Попередній досвід роботи програмістом в сервісній (аутсорсинг) компанії, що працює в основному з європейськими замовниками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People Management Course </a:t>
            </a:r>
            <a:r>
              <a:rPr lang="en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uk-UA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ct val="25000"/>
              <a:buFont typeface="Calibri"/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-6985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Людина приходить на роботу в компанію, а йде від керівника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93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People Management Course </a:t>
            </a:r>
            <a:r>
              <a:rPr lang="en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uk-UA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ct val="25000"/>
              <a:buFont typeface="Calibri"/>
              <a:buNone/>
            </a:pPr>
            <a:r>
              <a:rPr lang="en" sz="4400" b="1">
                <a:solidFill>
                  <a:srgbClr val="203864"/>
                </a:solidFill>
                <a:latin typeface="Calibri"/>
                <a:ea typeface="Calibri"/>
                <a:cs typeface="Calibri"/>
                <a:sym typeface="Calibri"/>
              </a:rPr>
              <a:t>Перший день на роботі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Знайомство з командою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Нове робоче місце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Новий комп’ютер, крісло, стіл, кімната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Нове середовище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Знайомство з офісом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People Management Course </a:t>
            </a:r>
            <a:r>
              <a:rPr lang="en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uk-UA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4400" b="1">
                <a:solidFill>
                  <a:srgbClr val="203864"/>
                </a:solidFill>
                <a:latin typeface="Calibri"/>
                <a:ea typeface="Calibri"/>
                <a:cs typeface="Calibri"/>
                <a:sym typeface="Calibri"/>
              </a:rPr>
              <a:t>Перший тиждень в офісі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Знайомство з робочим процесом, церемоніями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Середовищем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Розробкою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Знайомство із замовником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Перші конференції, встановлення звязків з віддаленими командами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Знайомство з іншими відділами, групами, офісами (більша картинка)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People Management Course </a:t>
            </a:r>
            <a:r>
              <a:rPr lang="en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uk-UA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4400" b="1">
                <a:solidFill>
                  <a:srgbClr val="203864"/>
                </a:solidFill>
                <a:latin typeface="Calibri"/>
                <a:ea typeface="Calibri"/>
                <a:cs typeface="Calibri"/>
                <a:sym typeface="Calibri"/>
              </a:rPr>
              <a:t>Перша зроблена робота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Завершення 1 спринта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Реліз, нова версія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Завершення кварталу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Перша невдача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People Management Course </a:t>
            </a:r>
            <a:r>
              <a:rPr lang="en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uk-UA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4400" b="1">
                <a:solidFill>
                  <a:srgbClr val="203864"/>
                </a:solidFill>
                <a:latin typeface="Calibri"/>
                <a:ea typeface="Calibri"/>
                <a:cs typeface="Calibri"/>
                <a:sym typeface="Calibri"/>
              </a:rPr>
              <a:t>Випробувальний термін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місяць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місяці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Формальна зустріч з HR, Менеджером, безпосереднім керівником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Відгуки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Плани на наступний період</a:t>
            </a: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Завершення співпраці?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People Management Course </a:t>
            </a:r>
            <a:r>
              <a:rPr lang="en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uk-UA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4400" b="1">
                <a:solidFill>
                  <a:srgbClr val="203864"/>
                </a:solidFill>
                <a:latin typeface="Calibri"/>
                <a:ea typeface="Calibri"/>
                <a:cs typeface="Calibri"/>
                <a:sym typeface="Calibri"/>
              </a:rPr>
              <a:t>Кого ви найняли?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Junior </a:t>
            </a:r>
            <a:r>
              <a:rPr lang="en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інженера</a:t>
            </a:r>
            <a:endParaRPr lang="en"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Помічника</a:t>
            </a:r>
            <a:endParaRPr lang="en"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</a:t>
            </a:r>
            <a:r>
              <a:rPr lang="en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Інженера</a:t>
            </a: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Тех</a:t>
            </a: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Ліда</a:t>
            </a:r>
            <a:endParaRPr lang="en"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Тім</a:t>
            </a: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Ліда</a:t>
            </a:r>
            <a:endParaRPr lang="en"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Менеджера</a:t>
            </a: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сер</a:t>
            </a:r>
            <a:r>
              <a:rPr lang="uk-UA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</a:t>
            </a:r>
            <a:r>
              <a:rPr lang="en" sz="3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дньої</a:t>
            </a:r>
            <a:r>
              <a:rPr lang="en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ланки</a:t>
            </a:r>
            <a:endParaRPr lang="en"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Executive </a:t>
            </a:r>
            <a:r>
              <a:rPr lang="en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Менеджера</a:t>
            </a:r>
            <a:endParaRPr lang="en"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buSzPct val="36666"/>
              <a:buFont typeface="Arial"/>
              <a:buChar char="●"/>
            </a:pPr>
            <a:r>
              <a:rPr lang="en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</a:t>
            </a: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вас</a:t>
            </a: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з’явився</a:t>
            </a: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новий</a:t>
            </a: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співвласник</a:t>
            </a: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що</a:t>
            </a: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відповідає</a:t>
            </a: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</a:t>
            </a: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новий</a:t>
            </a:r>
            <a:r>
              <a:rPr lang="en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напрямок</a:t>
            </a:r>
            <a:endParaRPr lang="en"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People Management Course </a:t>
            </a:r>
            <a:r>
              <a:rPr lang="en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uk-UA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612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4400" b="1">
                <a:solidFill>
                  <a:srgbClr val="203864"/>
                </a:solidFill>
                <a:latin typeface="Calibri"/>
                <a:ea typeface="Calibri"/>
                <a:cs typeface="Calibri"/>
                <a:sym typeface="Calibri"/>
              </a:rPr>
              <a:t>Кейси</a:t>
            </a:r>
          </a:p>
        </p:txBody>
      </p:sp>
      <p:sp>
        <p:nvSpPr>
          <p:cNvPr id="4" name="Shape 93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People Management Course </a:t>
            </a:r>
            <a:r>
              <a:rPr lang="en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uk-UA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-69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4400" b="1">
                <a:solidFill>
                  <a:srgbClr val="203864"/>
                </a:solidFill>
                <a:latin typeface="Calibri"/>
                <a:ea typeface="Calibri"/>
                <a:cs typeface="Calibri"/>
                <a:sym typeface="Calibri"/>
              </a:rPr>
              <a:t>Кейс 1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Прехід в нову компанію, яка є стартапом. Сімейне середовище. Орієнтованість на роботу і досягнення цілі, ніяких прописаних процесів. </a:t>
            </a:r>
          </a:p>
          <a:p>
            <a:pPr marL="457200" lvl="0" indent="-4191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Ризики фірми через динамічний і насичений ринок. Попередній доствід роботи з великою корпорацією з 20 літнім досвідом на ринку. 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93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r>
              <a:rPr lang="en" sz="1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People Management Course </a:t>
            </a:r>
            <a:r>
              <a:rPr lang="en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uk-UA" sz="1200" b="0" i="0" u="none" strike="noStrike" cap="none" dirty="0" smtClean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lang="en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Macintosh PowerPoint</Application>
  <PresentationFormat>Widescreen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Arial</vt:lpstr>
      <vt:lpstr>Office Theme</vt:lpstr>
      <vt:lpstr>Роль менеджера в адаптації</vt:lpstr>
      <vt:lpstr>PowerPoint Presentation</vt:lpstr>
      <vt:lpstr>Перший день на роботі</vt:lpstr>
      <vt:lpstr>Перший тиждень в офісі</vt:lpstr>
      <vt:lpstr>Перша зроблена робота</vt:lpstr>
      <vt:lpstr>Випробувальний термін</vt:lpstr>
      <vt:lpstr>Кого ви найняли?</vt:lpstr>
      <vt:lpstr>Кейси</vt:lpstr>
      <vt:lpstr>Кейс 1</vt:lpstr>
      <vt:lpstr>Кейс 2</vt:lpstr>
      <vt:lpstr>Кейс 3</vt:lpstr>
      <vt:lpstr>Кейс 4</vt:lpstr>
      <vt:lpstr>Кейс 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Роль менеджера в адаптації</dc:title>
  <cp:lastModifiedBy>Yuriy Havryliv</cp:lastModifiedBy>
  <cp:revision>2</cp:revision>
  <dcterms:modified xsi:type="dcterms:W3CDTF">2016-03-09T14:14:40Z</dcterms:modified>
</cp:coreProperties>
</file>