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dreese.com/blog/cisco-org-chart-oct-2012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3884612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http://www.bradreese.com/blog/cisco-org-chart-oct-2012.pdf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http://postpaper.com.ua/city/rebbix.html#.VXhHzhOqpTI</a:t>
            </a:r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https://dl.dropboxusercontent.com/u/1018963/Articles/SpotifyScaling.pdf</a:t>
            </a:r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http://en.wikipedia.org/wiki/Peter_Principle</a:t>
            </a:r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 rot="5400000">
            <a:off x="3920331" y="-1256506"/>
            <a:ext cx="4351336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2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9271" l="0" r="0" t="0"/>
          <a:stretch/>
        </p:blipFill>
        <p:spPr>
          <a:xfrm>
            <a:off x="11576050" y="104775"/>
            <a:ext cx="515936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802437"/>
            <a:ext cx="12192000" cy="460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ct val="25000"/>
              <a:buFont typeface="Calibri"/>
              <a:buNone/>
            </a:pPr>
            <a:r>
              <a:rPr b="1" lang="en" sz="6000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Career map in IT company. Horizontal / Vertical grows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Havryliv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625"/>
            <a:ext cx="10515599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Levels, Roles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Path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structures / complex structures (IBM, Cisco)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competencies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company structure (Spotify)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"23 Year Seniors” problem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Mentorship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ct val="25000"/>
              <a:buFont typeface="Calibri"/>
              <a:buNone/>
            </a:pPr>
            <a:r>
              <a:rPr b="1" lang="en" sz="4400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Levels, Roles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level and a role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levels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levels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Administrative group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department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2015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ct val="25000"/>
              <a:buFont typeface="Calibri"/>
              <a:buNone/>
            </a:pPr>
            <a:r>
              <a:rPr b="1" lang="en" sz="4400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Career path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goal?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and informal promotion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Benefits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2015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725" y="-65899"/>
            <a:ext cx="5473271" cy="64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ct val="25000"/>
              <a:buFont typeface="Calibri"/>
              <a:buNone/>
            </a:pPr>
            <a:r>
              <a:rPr b="1" lang="en" sz="4400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Simple / complex structures (IBM, Cisco)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Hierarchy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Scale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Managers, bureaucracy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Controlled chaos 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2015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400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Multiple competencies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T-shape engineer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 Skill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Conferences, clubs, groups, communities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2015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400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Matrix company structure (Spotify)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Tribe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scaling works?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2015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250" y="1690825"/>
            <a:ext cx="6393624" cy="36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400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"23 Year Seniors” problem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 grows of the industry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Seniority devaluation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Jumpers(Changing work often)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"Level of incompetence"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2015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400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Mentorship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 junior engineers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the knowledge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community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2015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