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83" r:id="rId5"/>
    <p:sldId id="258" r:id="rId6"/>
    <p:sldId id="259" r:id="rId7"/>
    <p:sldId id="261" r:id="rId8"/>
    <p:sldId id="281" r:id="rId9"/>
    <p:sldId id="262" r:id="rId10"/>
    <p:sldId id="282" r:id="rId11"/>
    <p:sldId id="277" r:id="rId12"/>
    <p:sldId id="279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548323"/>
            <a:ext cx="8724900" cy="482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5435" y="5589270"/>
            <a:ext cx="7870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1.When we enter Login Credentials then it will be login and open the Connection Window for Connection Establish</a:t>
            </a:r>
            <a:endParaRPr lang="en-IN" altLang="en-US" sz="1200"/>
          </a:p>
        </p:txBody>
      </p:sp>
      <p:pic>
        <p:nvPicPr>
          <p:cNvPr id="3" name="Content Placeholder 2" descr="image (43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2cmlrecording 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88595"/>
            <a:ext cx="7175500" cy="4575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Text Box 4"/>
          <p:cNvSpPr txBox="1"/>
          <p:nvPr/>
        </p:nvSpPr>
        <p:spPr>
          <a:xfrm>
            <a:off x="849313" y="5254625"/>
            <a:ext cx="70818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1600">
                <a:latin typeface="Arial" panose="020B0604020202020204" pitchFamily="34" charset="0"/>
              </a:rPr>
              <a:t>PID filter is for filtering PID using ther PID code, graph will generate of selected PIDs  </a:t>
            </a:r>
            <a:endParaRPr lang="en-IN" altLang="en-US" sz="1600">
              <a:latin typeface="Arial" panose="020B0604020202020204" pitchFamily="34" charset="0"/>
            </a:endParaRPr>
          </a:p>
        </p:txBody>
      </p:sp>
      <p:sp>
        <p:nvSpPr>
          <p:cNvPr id="5123" name="Text Box 5"/>
          <p:cNvSpPr txBox="1"/>
          <p:nvPr/>
        </p:nvSpPr>
        <p:spPr>
          <a:xfrm>
            <a:off x="827088" y="6092825"/>
            <a:ext cx="69008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1600">
                <a:latin typeface="Arial" panose="020B0604020202020204" pitchFamily="34" charset="0"/>
              </a:rPr>
              <a:t>IVN filter will filter IVN DATA,  graph will generate of selected PIDs  </a:t>
            </a:r>
            <a:endParaRPr lang="en-IN" altLang="en-US" sz="1600">
              <a:latin typeface="Arial" panose="020B0604020202020204" pitchFamily="34" charset="0"/>
            </a:endParaRPr>
          </a:p>
          <a:p>
            <a:r>
              <a:rPr lang="en-IN" altLang="en-US" sz="1600">
                <a:latin typeface="Arial" panose="020B0604020202020204" pitchFamily="34" charset="0"/>
              </a:rPr>
              <a:t> </a:t>
            </a:r>
            <a:endParaRPr lang="en-IN" altLang="en-US" sz="160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8750" y="1052513"/>
            <a:ext cx="2378075" cy="115252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pic>
        <p:nvPicPr>
          <p:cNvPr id="3" name="Content Placeholder 2" descr="image (43)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05" y="4123690"/>
            <a:ext cx="8229600" cy="2180590"/>
          </a:xfrm>
        </p:spPr>
        <p:txBody>
          <a:bodyPr/>
          <a:p>
            <a:r>
              <a:rPr lang="en-IN" altLang="en-US" sz="2800"/>
              <a:t>Connection Establish WIFI OR USB</a:t>
            </a:r>
            <a:endParaRPr lang="en-IN" altLang="en-US" sz="2800"/>
          </a:p>
        </p:txBody>
      </p:sp>
      <p:pic>
        <p:nvPicPr>
          <p:cNvPr id="4" name="Content Placeholder 3" descr="image (42)"/>
          <p:cNvPicPr>
            <a:picLocks noChangeAspect="1"/>
          </p:cNvPicPr>
          <p:nvPr>
            <p:ph idx="1"/>
          </p:nvPr>
        </p:nvPicPr>
        <p:blipFill>
          <a:blip r:embed="rId1"/>
          <a:srcRect l="5374" t="6369" r="2447" b="6131"/>
          <a:stretch>
            <a:fillRect/>
          </a:stretch>
        </p:blipFill>
        <p:spPr>
          <a:xfrm>
            <a:off x="625475" y="476250"/>
            <a:ext cx="7919720" cy="4402455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  <p:sp>
        <p:nvSpPr>
          <p:cNvPr id="6" name="Text Box 5"/>
          <p:cNvSpPr txBox="1"/>
          <p:nvPr/>
        </p:nvSpPr>
        <p:spPr>
          <a:xfrm>
            <a:off x="1077595" y="5757545"/>
            <a:ext cx="7273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1. If Any Connection Establish then it will be open Home Screen Window</a:t>
            </a:r>
            <a:endParaRPr lang="en-IN" altLang="en-US"/>
          </a:p>
        </p:txBody>
      </p:sp>
      <p:pic>
        <p:nvPicPr>
          <p:cNvPr id="7" name="Content Placeholder 2" descr="image (4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524625"/>
            <a:ext cx="908431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3" descr="4cmlcofig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44450"/>
            <a:ext cx="8504555" cy="492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39115" y="4941570"/>
            <a:ext cx="8244205" cy="154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000"/>
              <a:t>1.If we create new session then new session create in the list section.</a:t>
            </a:r>
            <a:endParaRPr lang="en-IN" altLang="en-US" sz="1000"/>
          </a:p>
          <a:p>
            <a:r>
              <a:rPr lang="en-IN" altLang="en-US" sz="1000"/>
              <a:t>2.Select the created session then it will show configure page.</a:t>
            </a:r>
            <a:endParaRPr lang="en-IN" altLang="en-US" sz="1000"/>
          </a:p>
          <a:p>
            <a:r>
              <a:rPr lang="en-IN" altLang="en-US" sz="1000"/>
              <a:t>3.In configure page two modes are there:a)Varient b)Manual</a:t>
            </a:r>
            <a:endParaRPr lang="en-IN" altLang="en-US" sz="1000"/>
          </a:p>
          <a:p>
            <a:r>
              <a:rPr lang="en-IN" altLang="en-US" sz="1000"/>
              <a:t>4.If we click Varient  then we get multiple varient list.</a:t>
            </a:r>
            <a:endParaRPr lang="en-IN" altLang="en-US" sz="1000"/>
          </a:p>
          <a:p>
            <a:r>
              <a:rPr lang="en-IN" altLang="en-US" sz="1000"/>
              <a:t>5.If we select  one varient of that  multipe list then we get Model,sub-model and model of year (My).</a:t>
            </a:r>
            <a:endParaRPr lang="en-IN" altLang="en-US" sz="1000"/>
          </a:p>
          <a:p>
            <a:r>
              <a:rPr lang="en-IN" altLang="en-US" sz="1000"/>
              <a:t>(for ex. Varient-DELPHI ,Model-NEXON ,Submodel-Diesel, Year- 2004)</a:t>
            </a:r>
            <a:endParaRPr lang="en-IN" altLang="en-US" sz="1000"/>
          </a:p>
          <a:p>
            <a:r>
              <a:rPr lang="en-IN" altLang="en-US" sz="1000"/>
              <a:t>6.If we click DTC Acquisition -- a) it will show ECU list of that selected varient </a:t>
            </a:r>
            <a:endParaRPr lang="en-IN" altLang="en-US" sz="1000"/>
          </a:p>
          <a:p>
            <a:r>
              <a:rPr lang="en-IN" altLang="en-US" sz="1000"/>
              <a:t>                                                  b) Then we will enter the sampling rate of that particular ECU’s . For Ex. 1000, 5000</a:t>
            </a:r>
            <a:endParaRPr lang="en-IN" altLang="en-US" sz="1000"/>
          </a:p>
          <a:p>
            <a:r>
              <a:rPr lang="en-IN" altLang="en-US" sz="1000"/>
              <a:t>7. Then Enter the Configure DTC Button.</a:t>
            </a:r>
            <a:endParaRPr lang="en-IN" altLang="en-US" sz="1000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777230" y="2835275"/>
            <a:ext cx="1585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200">
                <a:latin typeface="Arial Black" panose="020B0A04020102020204" charset="0"/>
                <a:cs typeface="Arial Black" panose="020B0A04020102020204" charset="0"/>
              </a:rPr>
              <a:t>Configure DTC</a:t>
            </a:r>
            <a:endParaRPr lang="en-IN" altLang="en-US" sz="1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8035" y="2835275"/>
            <a:ext cx="1494790" cy="28829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image (43)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524625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2140" y="5005705"/>
            <a:ext cx="779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ym typeface="+mn-ea"/>
              </a:rPr>
              <a:t>1. If we click PID Acquisition - then it will show the table of PID Group, ECU, ACQ Type, Sampling Rate(MS), PID</a:t>
            </a:r>
            <a:endParaRPr lang="en-IN" altLang="en-US" sz="1200"/>
          </a:p>
          <a:p>
            <a:r>
              <a:rPr lang="en-IN" altLang="en-US" sz="1200"/>
              <a:t>2. If we select </a:t>
            </a:r>
            <a:r>
              <a:rPr lang="en-IN" altLang="en-US" sz="1200">
                <a:sym typeface="+mn-ea"/>
              </a:rPr>
              <a:t>ECU, ACQ Type,PIDs</a:t>
            </a:r>
            <a:r>
              <a:rPr lang="en-IN" altLang="en-US" sz="1200"/>
              <a:t>, they are getting list from *API SIDE*</a:t>
            </a:r>
            <a:endParaRPr lang="en-IN" altLang="en-US" sz="1200"/>
          </a:p>
          <a:p>
            <a:r>
              <a:rPr lang="en-IN" altLang="en-US" sz="1200"/>
              <a:t>3. Only Sampling Rate Enter Manually. For Ex.(1000,5000).</a:t>
            </a:r>
            <a:endParaRPr lang="en-IN" altLang="en-US" sz="1200"/>
          </a:p>
          <a:p>
            <a:r>
              <a:rPr lang="en-IN" altLang="en-US" sz="1200"/>
              <a:t>4 . If we Click the PID’s Section, It will open the the POPup Window, that shows the next slide.</a:t>
            </a:r>
            <a:endParaRPr lang="en-IN" altLang="en-US" sz="1200"/>
          </a:p>
        </p:txBody>
      </p:sp>
      <p:pic>
        <p:nvPicPr>
          <p:cNvPr id="13" name="Content Placeholder 12" descr="image (4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8595"/>
            <a:ext cx="8393430" cy="46405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500245" y="4220845"/>
            <a:ext cx="1625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/>
              <a:t>Configure PID</a:t>
            </a:r>
            <a:endParaRPr lang="en-IN" alt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4643755" y="4220845"/>
            <a:ext cx="1296670" cy="28829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Content Placeholder 2" descr="image (4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3" descr="9configure PIDgrp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88278"/>
            <a:ext cx="8639175" cy="513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Text Box 4"/>
          <p:cNvSpPr txBox="1"/>
          <p:nvPr/>
        </p:nvSpPr>
        <p:spPr>
          <a:xfrm>
            <a:off x="251460" y="5446395"/>
            <a:ext cx="7988300" cy="882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IN" altLang="en-US" sz="1200">
                <a:latin typeface="Arial" panose="020B0604020202020204" pitchFamily="34" charset="0"/>
              </a:rPr>
              <a:t>PID Grp : 1) user can configure PID group by selecting PID name , priority , status.</a:t>
            </a:r>
            <a:endParaRPr lang="en-IN" altLang="en-US" sz="1200">
              <a:latin typeface="Arial" panose="020B0604020202020204" pitchFamily="34" charset="0"/>
            </a:endParaRPr>
          </a:p>
          <a:p>
            <a:r>
              <a:rPr lang="en-IN" altLang="en-US" sz="1200">
                <a:latin typeface="Arial" panose="020B0604020202020204" pitchFamily="34" charset="0"/>
              </a:rPr>
              <a:t>                2) All these Data Getting From API Side.</a:t>
            </a:r>
            <a:endParaRPr lang="en-IN" altLang="en-US" sz="1200">
              <a:latin typeface="Arial" panose="020B0604020202020204" pitchFamily="34" charset="0"/>
            </a:endParaRPr>
          </a:p>
          <a:p>
            <a:r>
              <a:rPr lang="en-IN" altLang="en-US" sz="1200">
                <a:latin typeface="Arial" panose="020B0604020202020204" pitchFamily="34" charset="0"/>
              </a:rPr>
              <a:t>                3) After selecting data it will close the pop-up window.</a:t>
            </a:r>
            <a:endParaRPr lang="en-IN" altLang="en-US" sz="1200">
              <a:latin typeface="Arial" panose="020B0604020202020204" pitchFamily="34" charset="0"/>
            </a:endParaRPr>
          </a:p>
          <a:p>
            <a:r>
              <a:rPr lang="en-IN" altLang="en-US" sz="1200">
                <a:latin typeface="Arial" panose="020B0604020202020204" pitchFamily="34" charset="0"/>
              </a:rPr>
              <a:t>                4) Then Enter the Configure PID Button</a:t>
            </a:r>
            <a:endParaRPr lang="en-IN" altLang="en-US" sz="1200">
              <a:latin typeface="Arial" panose="020B0604020202020204" pitchFamily="34" charset="0"/>
            </a:endParaRPr>
          </a:p>
        </p:txBody>
      </p:sp>
      <p:pic>
        <p:nvPicPr>
          <p:cNvPr id="3" name="Content Placeholder 2" descr="image (43)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mage (4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060" y="404495"/>
            <a:ext cx="8112760" cy="4526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5465" y="5229225"/>
            <a:ext cx="8047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ym typeface="+mn-ea"/>
              </a:rPr>
              <a:t>1. If we click IVN Acquisition </a:t>
            </a:r>
            <a:endParaRPr lang="en-IN" altLang="en-US" sz="1200">
              <a:sym typeface="+mn-ea"/>
            </a:endParaRPr>
          </a:p>
          <a:p>
            <a:pPr indent="457200"/>
            <a:r>
              <a:rPr lang="en-IN" altLang="en-US" sz="1200">
                <a:sym typeface="+mn-ea"/>
              </a:rPr>
              <a:t>- Then it will show the table of IVN PID Group, Channel, ACQ Type, Sampling Rate(MS), Frames.</a:t>
            </a:r>
            <a:endParaRPr lang="en-IN" altLang="en-US" sz="1200"/>
          </a:p>
          <a:p>
            <a:r>
              <a:rPr lang="en-IN" altLang="en-US" sz="1200">
                <a:sym typeface="+mn-ea"/>
              </a:rPr>
              <a:t>2. If we select </a:t>
            </a:r>
            <a:r>
              <a:rPr lang="en-IN" altLang="en-US" sz="1200">
                <a:sym typeface="+mn-ea"/>
              </a:rPr>
              <a:t>Channel, ACQ Type,Frames</a:t>
            </a:r>
            <a:r>
              <a:rPr lang="en-IN" altLang="en-US" sz="1200">
                <a:sym typeface="+mn-ea"/>
              </a:rPr>
              <a:t>, they are getting list from *API SIDE*.</a:t>
            </a:r>
            <a:endParaRPr lang="en-IN" altLang="en-US" sz="1200"/>
          </a:p>
          <a:p>
            <a:r>
              <a:rPr lang="en-IN" altLang="en-US" sz="1200">
                <a:sym typeface="+mn-ea"/>
              </a:rPr>
              <a:t>3. Only Sampling Rate Enter Manually. For Ex.(1000,5000).</a:t>
            </a:r>
            <a:endParaRPr lang="en-IN" altLang="en-US" sz="1200"/>
          </a:p>
          <a:p>
            <a:r>
              <a:rPr lang="en-IN" altLang="en-US" sz="1200">
                <a:sym typeface="+mn-ea"/>
              </a:rPr>
              <a:t>4 . If we Click the </a:t>
            </a:r>
            <a:r>
              <a:rPr lang="en-IN" altLang="en-US" sz="1200">
                <a:sym typeface="+mn-ea"/>
              </a:rPr>
              <a:t>Frames </a:t>
            </a:r>
            <a:r>
              <a:rPr lang="en-IN" altLang="en-US" sz="1200">
                <a:sym typeface="+mn-ea"/>
              </a:rPr>
              <a:t>Section, It will open the POPup Window, that shows the next slide.</a:t>
            </a:r>
            <a:endParaRPr lang="en-IN" altLang="en-US" sz="1200"/>
          </a:p>
          <a:p>
            <a:endParaRPr lang="en-IN" alt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4479290" y="4542155"/>
            <a:ext cx="1402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/>
              <a:t>Configure IVN</a:t>
            </a:r>
            <a:endParaRPr lang="en-IN" altLang="en-US" sz="1400"/>
          </a:p>
        </p:txBody>
      </p:sp>
      <p:sp>
        <p:nvSpPr>
          <p:cNvPr id="9" name="Rounded Rectangle 8"/>
          <p:cNvSpPr/>
          <p:nvPr/>
        </p:nvSpPr>
        <p:spPr>
          <a:xfrm>
            <a:off x="4428490" y="4580890"/>
            <a:ext cx="1511935" cy="28829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Content Placeholder 2" descr="image (4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3" descr="10cmlconfigIVNgr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332105"/>
            <a:ext cx="8509000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Text Box 4"/>
          <p:cNvSpPr txBox="1"/>
          <p:nvPr/>
        </p:nvSpPr>
        <p:spPr>
          <a:xfrm>
            <a:off x="711835" y="5407025"/>
            <a:ext cx="7955915" cy="1103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en-IN" altLang="en-US" sz="1200">
                <a:latin typeface="Arial" panose="020B0604020202020204" pitchFamily="34" charset="0"/>
              </a:rPr>
              <a:t>IVN PID Grp : 1) user can configure IVN frames group by selecting FRame ID , priority , status</a:t>
            </a:r>
            <a:endParaRPr lang="en-IN" altLang="en-US" sz="1200">
              <a:latin typeface="Arial" panose="020B0604020202020204" pitchFamily="34" charset="0"/>
            </a:endParaRPr>
          </a:p>
          <a:p>
            <a:r>
              <a:rPr lang="en-IN" altLang="en-US" sz="1200">
                <a:sym typeface="+mn-ea"/>
              </a:rPr>
              <a:t>                       2) All these Data Getting From API Side.</a:t>
            </a:r>
            <a:endParaRPr lang="en-IN" altLang="en-US" sz="1200">
              <a:sym typeface="+mn-ea"/>
            </a:endParaRPr>
          </a:p>
          <a:p>
            <a:pPr marL="457200" lvl="1" indent="457200"/>
            <a:r>
              <a:rPr lang="en-IN" altLang="en-US" sz="1200">
                <a:latin typeface="Arial" panose="020B0604020202020204" pitchFamily="34" charset="0"/>
              </a:rPr>
              <a:t> 3) After selecting all Data it will close the pop up window </a:t>
            </a:r>
            <a:endParaRPr lang="en-IN" altLang="en-US" sz="1200">
              <a:latin typeface="Arial" panose="020B0604020202020204" pitchFamily="34" charset="0"/>
            </a:endParaRPr>
          </a:p>
          <a:p>
            <a:pPr marL="457200" lvl="1" indent="457200"/>
            <a:r>
              <a:rPr lang="en-IN" altLang="en-US" sz="1200">
                <a:latin typeface="Arial" panose="020B0604020202020204" pitchFamily="34" charset="0"/>
              </a:rPr>
              <a:t> 4) Then Enter the Configure IVN Button </a:t>
            </a:r>
            <a:endParaRPr lang="en-IN" altLang="en-US" sz="1200">
              <a:latin typeface="Arial" panose="020B0604020202020204" pitchFamily="34" charset="0"/>
            </a:endParaRPr>
          </a:p>
        </p:txBody>
      </p:sp>
      <p:pic>
        <p:nvPicPr>
          <p:cNvPr id="3" name="Content Placeholder 2" descr="image (43)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9570" y="833755"/>
            <a:ext cx="8521065" cy="533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Note</a:t>
            </a:r>
            <a:r>
              <a:rPr lang="en-IN" altLang="en-US" sz="2400"/>
              <a:t>: DTC, PID, IVN Configuration</a:t>
            </a:r>
            <a:endParaRPr lang="en-IN" altLang="en-US" sz="2400"/>
          </a:p>
          <a:p>
            <a:pPr algn="ctr"/>
            <a:r>
              <a:rPr lang="en-IN" altLang="en-US" sz="2400"/>
              <a:t>1. If DTC or PID or IVN (</a:t>
            </a:r>
            <a:r>
              <a:rPr lang="en-IN" altLang="en-US" sz="2400">
                <a:solidFill>
                  <a:srgbClr val="00B0F0"/>
                </a:solidFill>
              </a:rPr>
              <a:t>if any one configuration is done</a:t>
            </a:r>
            <a:r>
              <a:rPr lang="en-IN" altLang="en-US" sz="2400"/>
              <a:t>) then</a:t>
            </a:r>
            <a:endParaRPr lang="en-IN" altLang="en-US" sz="2400"/>
          </a:p>
          <a:p>
            <a:pPr algn="ctr"/>
            <a:r>
              <a:rPr lang="en-IN" altLang="en-US" sz="2400"/>
              <a:t>- Start Acquisition Button Should be Enable.</a:t>
            </a:r>
            <a:endParaRPr lang="en-IN" altLang="en-US" sz="2400"/>
          </a:p>
          <a:p>
            <a:pPr algn="l"/>
            <a:r>
              <a:rPr lang="en-IN" altLang="en-US" sz="2400"/>
              <a:t>2. If we click Start Acquisition then, It will Start Reading            	Data Recording.</a:t>
            </a:r>
            <a:endParaRPr lang="en-IN" altLang="en-US" sz="2400"/>
          </a:p>
          <a:p>
            <a:pPr algn="l"/>
            <a:r>
              <a:rPr lang="en-IN" altLang="en-US" sz="2400"/>
              <a:t>3. If we Stop </a:t>
            </a:r>
            <a:r>
              <a:rPr lang="en-IN" altLang="en-US" sz="2400">
                <a:sym typeface="+mn-ea"/>
              </a:rPr>
              <a:t>Acquisition then we get Reading Data(</a:t>
            </a:r>
            <a:r>
              <a:rPr lang="en-IN" altLang="en-US" sz="2400">
                <a:solidFill>
                  <a:srgbClr val="00B0F0"/>
                </a:solidFill>
                <a:sym typeface="+mn-ea"/>
              </a:rPr>
              <a:t>From        	start to Stop</a:t>
            </a:r>
            <a:r>
              <a:rPr lang="en-IN" altLang="en-US" sz="2400">
                <a:sym typeface="+mn-ea"/>
              </a:rPr>
              <a:t>)</a:t>
            </a:r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4. Then we will save that Recorded data file in the Session</a:t>
            </a:r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5. Then we will select that Recorded file and showing the  	Graph.... </a:t>
            </a:r>
            <a:endParaRPr lang="en-IN" altLang="en-US" sz="2400"/>
          </a:p>
          <a:p>
            <a:pPr algn="ctr"/>
            <a:endParaRPr lang="en-IN" altLang="en-US" sz="2400"/>
          </a:p>
          <a:p>
            <a:pPr algn="ctr"/>
            <a:r>
              <a:rPr lang="en-IN" altLang="en-US" sz="2400"/>
              <a:t>6. It Shown On The Next Slide</a:t>
            </a:r>
            <a:endParaRPr lang="en-IN" altLang="en-US" sz="2400"/>
          </a:p>
        </p:txBody>
      </p:sp>
      <p:pic>
        <p:nvPicPr>
          <p:cNvPr id="5" name="Content Placeholder 4" descr="image (43)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mage (3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332105"/>
            <a:ext cx="7705725" cy="4526280"/>
          </a:xfrm>
          <a:prstGeom prst="rect">
            <a:avLst/>
          </a:prstGeom>
        </p:spPr>
      </p:pic>
      <p:pic>
        <p:nvPicPr>
          <p:cNvPr id="6" name="Content Placeholder 2" descr="image (4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305" y="6452870"/>
            <a:ext cx="908431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2768</Words>
  <Application>WPS Presentation</Application>
  <PresentationFormat/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</vt:lpstr>
      <vt:lpstr>Microsoft YaHei</vt:lpstr>
      <vt:lpstr>Arial Rounded MT Bold</vt:lpstr>
      <vt:lpstr>Arial Black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MANDAR DOLARE</dc:creator>
  <cp:lastModifiedBy>jamalsha</cp:lastModifiedBy>
  <cp:revision>22</cp:revision>
  <dcterms:created xsi:type="dcterms:W3CDTF">2024-04-02T12:12:55Z</dcterms:created>
  <dcterms:modified xsi:type="dcterms:W3CDTF">2024-06-25T12:57:21Z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37C0A18FD56B4E18A9F03D14F1B5EED1_13</vt:lpwstr>
  </property>
</Properties>
</file>