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5143500" cy="91440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6817" autoAdjust="0"/>
  </p:normalViewPr>
  <p:slideViewPr>
    <p:cSldViewPr snapToGrid="0">
      <p:cViewPr varScale="1">
        <p:scale>
          <a:sx n="95" d="100"/>
          <a:sy n="95" d="100"/>
        </p:scale>
        <p:origin x="2442" y="102"/>
      </p:cViewPr>
      <p:guideLst>
        <p:guide pos="1620"/>
        <p:guide orient="horz"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6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6B210-910F-4A91-9BFE-902A840BD65D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BD5C3-9AFC-4160-928A-5365127EF7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00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38" y="1496484"/>
            <a:ext cx="3857625" cy="3183467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013"/>
            </a:lvl1pPr>
            <a:lvl2pPr marL="192893" indent="0" algn="ctr">
              <a:buNone/>
              <a:defRPr sz="844"/>
            </a:lvl2pPr>
            <a:lvl3pPr marL="385785" indent="0" algn="ctr">
              <a:buNone/>
              <a:defRPr sz="759"/>
            </a:lvl3pPr>
            <a:lvl4pPr marL="578678" indent="0" algn="ctr">
              <a:buNone/>
              <a:defRPr sz="675"/>
            </a:lvl4pPr>
            <a:lvl5pPr marL="771571" indent="0" algn="ctr">
              <a:buNone/>
              <a:defRPr sz="675"/>
            </a:lvl5pPr>
            <a:lvl6pPr marL="964463" indent="0" algn="ctr">
              <a:buNone/>
              <a:defRPr sz="675"/>
            </a:lvl6pPr>
            <a:lvl7pPr marL="1157356" indent="0" algn="ctr">
              <a:buNone/>
              <a:defRPr sz="675"/>
            </a:lvl7pPr>
            <a:lvl8pPr marL="1350249" indent="0" algn="ctr">
              <a:buNone/>
              <a:defRPr sz="675"/>
            </a:lvl8pPr>
            <a:lvl9pPr marL="1543141" indent="0" algn="ctr">
              <a:buNone/>
              <a:defRPr sz="675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4C84-095E-49B6-891E-4A028E200A6F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CF80-D83D-4C34-8ABF-0AD0663E5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1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4C84-095E-49B6-891E-4A028E200A6F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CF80-D83D-4C34-8ABF-0AD0663E5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9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3680817" y="486834"/>
            <a:ext cx="1109067" cy="774911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4C84-095E-49B6-891E-4A028E200A6F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CF80-D83D-4C34-8ABF-0AD0663E5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62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4C84-095E-49B6-891E-4A028E200A6F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CF80-D83D-4C34-8ABF-0AD0663E5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937" y="2279652"/>
            <a:ext cx="4436269" cy="3803649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50937" y="6119285"/>
            <a:ext cx="4436269" cy="2000249"/>
          </a:xfr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93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85" indent="0">
              <a:buNone/>
              <a:defRPr sz="759">
                <a:solidFill>
                  <a:schemeClr val="tx1">
                    <a:tint val="75000"/>
                  </a:schemeClr>
                </a:solidFill>
              </a:defRPr>
            </a:lvl3pPr>
            <a:lvl4pPr marL="57867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71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6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35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24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141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4C84-095E-49B6-891E-4A028E200A6F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CF80-D83D-4C34-8ABF-0AD0663E5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65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4C84-095E-49B6-891E-4A028E200A6F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CF80-D83D-4C34-8ABF-0AD0663E5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00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285" y="486834"/>
            <a:ext cx="4436269" cy="17674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93" indent="0">
              <a:buNone/>
              <a:defRPr sz="844" b="1"/>
            </a:lvl2pPr>
            <a:lvl3pPr marL="385785" indent="0">
              <a:buNone/>
              <a:defRPr sz="759" b="1"/>
            </a:lvl3pPr>
            <a:lvl4pPr marL="578678" indent="0">
              <a:buNone/>
              <a:defRPr sz="675" b="1"/>
            </a:lvl4pPr>
            <a:lvl5pPr marL="771571" indent="0">
              <a:buNone/>
              <a:defRPr sz="675" b="1"/>
            </a:lvl5pPr>
            <a:lvl6pPr marL="964463" indent="0">
              <a:buNone/>
              <a:defRPr sz="675" b="1"/>
            </a:lvl6pPr>
            <a:lvl7pPr marL="1157356" indent="0">
              <a:buNone/>
              <a:defRPr sz="675" b="1"/>
            </a:lvl7pPr>
            <a:lvl8pPr marL="1350249" indent="0">
              <a:buNone/>
              <a:defRPr sz="675" b="1"/>
            </a:lvl8pPr>
            <a:lvl9pPr marL="1543141" indent="0">
              <a:buNone/>
              <a:defRPr sz="67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93" indent="0">
              <a:buNone/>
              <a:defRPr sz="844" b="1"/>
            </a:lvl2pPr>
            <a:lvl3pPr marL="385785" indent="0">
              <a:buNone/>
              <a:defRPr sz="759" b="1"/>
            </a:lvl3pPr>
            <a:lvl4pPr marL="578678" indent="0">
              <a:buNone/>
              <a:defRPr sz="675" b="1"/>
            </a:lvl4pPr>
            <a:lvl5pPr marL="771571" indent="0">
              <a:buNone/>
              <a:defRPr sz="675" b="1"/>
            </a:lvl5pPr>
            <a:lvl6pPr marL="964463" indent="0">
              <a:buNone/>
              <a:defRPr sz="675" b="1"/>
            </a:lvl6pPr>
            <a:lvl7pPr marL="1157356" indent="0">
              <a:buNone/>
              <a:defRPr sz="675" b="1"/>
            </a:lvl7pPr>
            <a:lvl8pPr marL="1350249" indent="0">
              <a:buNone/>
              <a:defRPr sz="675" b="1"/>
            </a:lvl8pPr>
            <a:lvl9pPr marL="1543141" indent="0">
              <a:buNone/>
              <a:defRPr sz="67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4C84-095E-49B6-891E-4A028E200A6F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CF80-D83D-4C34-8ABF-0AD0663E5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07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4C84-095E-49B6-891E-4A028E200A6F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CF80-D83D-4C34-8ABF-0AD0663E5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53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4C84-095E-49B6-891E-4A028E200A6F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CF80-D83D-4C34-8ABF-0AD0663E5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52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286" y="609600"/>
            <a:ext cx="1658912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86657" y="1316567"/>
            <a:ext cx="2603897" cy="6498167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54286" y="2743200"/>
            <a:ext cx="1658912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93" indent="0">
              <a:buNone/>
              <a:defRPr sz="591"/>
            </a:lvl2pPr>
            <a:lvl3pPr marL="385785" indent="0">
              <a:buNone/>
              <a:defRPr sz="506"/>
            </a:lvl3pPr>
            <a:lvl4pPr marL="578678" indent="0">
              <a:buNone/>
              <a:defRPr sz="422"/>
            </a:lvl4pPr>
            <a:lvl5pPr marL="771571" indent="0">
              <a:buNone/>
              <a:defRPr sz="422"/>
            </a:lvl5pPr>
            <a:lvl6pPr marL="964463" indent="0">
              <a:buNone/>
              <a:defRPr sz="422"/>
            </a:lvl6pPr>
            <a:lvl7pPr marL="1157356" indent="0">
              <a:buNone/>
              <a:defRPr sz="422"/>
            </a:lvl7pPr>
            <a:lvl8pPr marL="1350249" indent="0">
              <a:buNone/>
              <a:defRPr sz="422"/>
            </a:lvl8pPr>
            <a:lvl9pPr marL="1543141" indent="0">
              <a:buNone/>
              <a:defRPr sz="42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4C84-095E-49B6-891E-4A028E200A6F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CF80-D83D-4C34-8ABF-0AD0663E5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84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286" y="609600"/>
            <a:ext cx="1658912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186657" y="1316567"/>
            <a:ext cx="2603897" cy="6498167"/>
          </a:xfrm>
        </p:spPr>
        <p:txBody>
          <a:bodyPr/>
          <a:lstStyle>
            <a:lvl1pPr marL="0" indent="0">
              <a:buNone/>
              <a:defRPr sz="1350"/>
            </a:lvl1pPr>
            <a:lvl2pPr marL="192893" indent="0">
              <a:buNone/>
              <a:defRPr sz="1181"/>
            </a:lvl2pPr>
            <a:lvl3pPr marL="385785" indent="0">
              <a:buNone/>
              <a:defRPr sz="1013"/>
            </a:lvl3pPr>
            <a:lvl4pPr marL="578678" indent="0">
              <a:buNone/>
              <a:defRPr sz="844"/>
            </a:lvl4pPr>
            <a:lvl5pPr marL="771571" indent="0">
              <a:buNone/>
              <a:defRPr sz="844"/>
            </a:lvl5pPr>
            <a:lvl6pPr marL="964463" indent="0">
              <a:buNone/>
              <a:defRPr sz="844"/>
            </a:lvl6pPr>
            <a:lvl7pPr marL="1157356" indent="0">
              <a:buNone/>
              <a:defRPr sz="844"/>
            </a:lvl7pPr>
            <a:lvl8pPr marL="1350249" indent="0">
              <a:buNone/>
              <a:defRPr sz="844"/>
            </a:lvl8pPr>
            <a:lvl9pPr marL="1543141" indent="0">
              <a:buNone/>
              <a:defRPr sz="844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54286" y="2743200"/>
            <a:ext cx="1658912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93" indent="0">
              <a:buNone/>
              <a:defRPr sz="591"/>
            </a:lvl2pPr>
            <a:lvl3pPr marL="385785" indent="0">
              <a:buNone/>
              <a:defRPr sz="506"/>
            </a:lvl3pPr>
            <a:lvl4pPr marL="578678" indent="0">
              <a:buNone/>
              <a:defRPr sz="422"/>
            </a:lvl4pPr>
            <a:lvl5pPr marL="771571" indent="0">
              <a:buNone/>
              <a:defRPr sz="422"/>
            </a:lvl5pPr>
            <a:lvl6pPr marL="964463" indent="0">
              <a:buNone/>
              <a:defRPr sz="422"/>
            </a:lvl6pPr>
            <a:lvl7pPr marL="1157356" indent="0">
              <a:buNone/>
              <a:defRPr sz="422"/>
            </a:lvl7pPr>
            <a:lvl8pPr marL="1350249" indent="0">
              <a:buNone/>
              <a:defRPr sz="422"/>
            </a:lvl8pPr>
            <a:lvl9pPr marL="1543141" indent="0">
              <a:buNone/>
              <a:defRPr sz="42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4C84-095E-49B6-891E-4A028E200A6F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CF80-D83D-4C34-8ABF-0AD0663E5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40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3616" y="486834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53615" y="8475134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04C84-095E-49B6-891E-4A028E200A6F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703785" y="8475134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3632597" y="8475134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CF80-D83D-4C34-8ABF-0AD0663E5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33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5785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6" indent="-96446" algn="l" defTabSz="385785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39" indent="-96446" algn="l" defTabSz="38578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32" indent="-96446" algn="l" defTabSz="38578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124" indent="-96446" algn="l" defTabSz="38578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4pPr>
      <a:lvl5pPr marL="868017" indent="-96446" algn="l" defTabSz="38578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5pPr>
      <a:lvl6pPr marL="1060910" indent="-96446" algn="l" defTabSz="38578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6pPr>
      <a:lvl7pPr marL="1253802" indent="-96446" algn="l" defTabSz="38578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7pPr>
      <a:lvl8pPr marL="1446695" indent="-96446" algn="l" defTabSz="38578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8pPr>
      <a:lvl9pPr marL="1639588" indent="-96446" algn="l" defTabSz="38578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1pPr>
      <a:lvl2pPr marL="192893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2pPr>
      <a:lvl3pPr marL="385785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3pPr>
      <a:lvl4pPr marL="578678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4pPr>
      <a:lvl5pPr marL="771571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5pPr>
      <a:lvl6pPr marL="964463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6pPr>
      <a:lvl7pPr marL="1157356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7pPr>
      <a:lvl8pPr marL="1350249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8pPr>
      <a:lvl9pPr marL="1543141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981640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981640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232353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23235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053678" y="261446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30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2901" y="3617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699933" y="36174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1:25:06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9489" y="82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167911" y="360356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30 - 15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061884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2689" y="820950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Back</a:t>
            </a:r>
            <a:endParaRPr lang="ru-RU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699933" y="301093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Oleynikov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598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981640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981640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053678" y="261446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40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1:25:06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9489" y="82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822783" y="4797041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Ad - 40</a:t>
            </a:r>
            <a:endParaRPr lang="ru-RU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3:15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699933" y="301093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Oleynikov 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2835907" y="7193840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Oleynikov</a:t>
            </a:r>
            <a:endParaRPr lang="ru-RU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2835907" y="7590302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Nadal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7892" y="4100189"/>
            <a:ext cx="14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Serve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35907" y="6388443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 Fail</a:t>
            </a:r>
            <a:endParaRPr lang="ru-RU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835907" y="6758552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Touch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23946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23235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222013" y="3541444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542508" y="6639842"/>
            <a:ext cx="1551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Slow </a:t>
            </a:r>
            <a:r>
              <a:rPr lang="en-US" u="sng" dirty="0"/>
              <a:t>Serve</a:t>
            </a:r>
            <a:endParaRPr lang="en-US" u="sng" dirty="0"/>
          </a:p>
          <a:p>
            <a:r>
              <a:rPr lang="en-US" u="sng" dirty="0"/>
              <a:t>Medium </a:t>
            </a:r>
            <a:r>
              <a:rPr lang="en-US" u="sng" dirty="0"/>
              <a:t>Serve</a:t>
            </a:r>
            <a:endParaRPr lang="en-US" u="sng" dirty="0"/>
          </a:p>
          <a:p>
            <a:r>
              <a:rPr lang="en-US" u="sng" dirty="0"/>
              <a:t>Fast </a:t>
            </a:r>
            <a:r>
              <a:rPr lang="en-US" u="sng" dirty="0"/>
              <a:t>Serve</a:t>
            </a:r>
            <a:endParaRPr lang="ru-RU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938780" y="5569744"/>
            <a:ext cx="127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Point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837229" y="606605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Ace</a:t>
            </a:r>
            <a:endParaRPr lang="ru-RU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3334735" y="8209503"/>
            <a:ext cx="145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Back Forward</a:t>
            </a:r>
            <a:endParaRPr lang="ru-RU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1794315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</p:spTree>
    <p:extLst>
      <p:ext uri="{BB962C8B-B14F-4D97-AF65-F5344CB8AC3E}">
        <p14:creationId xmlns:p14="http://schemas.microsoft.com/office/powerpoint/2010/main" val="955395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2901" y="823965"/>
            <a:ext cx="164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First Player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2901" y="1193297"/>
            <a:ext cx="192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Second Player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2945592" y="823965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                         </a:t>
            </a:r>
            <a:endParaRPr lang="ru-RU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2945592" y="1197093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                         </a:t>
            </a:r>
            <a:endParaRPr lang="ru-RU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602901" y="1918344"/>
            <a:ext cx="174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3 Sets to Winner</a:t>
            </a:r>
            <a:endParaRPr lang="ru-RU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602901" y="2341948"/>
            <a:ext cx="174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5 Sets to Winner</a:t>
            </a:r>
            <a:endParaRPr lang="ru-RU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608937" y="2995169"/>
            <a:ext cx="14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More Options</a:t>
            </a:r>
            <a:endParaRPr lang="ru-RU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3769933" y="8209503"/>
            <a:ext cx="94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To Draw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382046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2901" y="823965"/>
            <a:ext cx="164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First Player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2901" y="1193297"/>
            <a:ext cx="192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Second Player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2945592" y="823965"/>
            <a:ext cx="152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Oleynikov        </a:t>
            </a:r>
            <a:endParaRPr lang="ru-RU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2945592" y="1197093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Nadal               </a:t>
            </a:r>
            <a:endParaRPr lang="ru-RU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602901" y="1918344"/>
            <a:ext cx="174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3 Sets to Winner</a:t>
            </a:r>
            <a:endParaRPr lang="ru-RU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602901" y="2341948"/>
            <a:ext cx="174092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5 Sets to Winner</a:t>
            </a:r>
            <a:endParaRPr lang="ru-RU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608937" y="2995169"/>
            <a:ext cx="14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More Options</a:t>
            </a:r>
            <a:endParaRPr lang="ru-RU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3769933" y="8209503"/>
            <a:ext cx="94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To Draw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2193892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47784" y="705843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137902" y="236895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3334735" y="8209503"/>
            <a:ext cx="145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Back Forward</a:t>
            </a:r>
            <a:endParaRPr lang="ru-RU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1794315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40172" y="1356528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Left</a:t>
            </a:r>
            <a:endParaRPr lang="ru-RU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2369953" y="1356528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On Right</a:t>
            </a:r>
            <a:endParaRPr lang="ru-RU" u="sng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532689" y="1356528"/>
            <a:ext cx="58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Side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532689" y="3074796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1769058" y="307479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Yes</a:t>
            </a:r>
            <a:endParaRPr lang="ru-RU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2639802" y="307479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No</a:t>
            </a:r>
            <a:endParaRPr lang="ru-RU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2216511" y="5184950"/>
            <a:ext cx="56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Play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329229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47784" y="705843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137902" y="236895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3334735" y="8209503"/>
            <a:ext cx="145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Back Forward</a:t>
            </a:r>
            <a:endParaRPr lang="ru-RU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1794315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40172" y="1356528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Left</a:t>
            </a:r>
            <a:endParaRPr lang="ru-RU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2369953" y="1356528"/>
            <a:ext cx="995272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u="sng" dirty="0"/>
              <a:t>On Right</a:t>
            </a:r>
            <a:endParaRPr lang="ru-RU" u="sng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532689" y="1356528"/>
            <a:ext cx="58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Side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532689" y="3074796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1769058" y="3074796"/>
            <a:ext cx="48551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u="sng" dirty="0"/>
              <a:t>Yes</a:t>
            </a:r>
            <a:endParaRPr lang="ru-RU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2639802" y="307479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No</a:t>
            </a:r>
            <a:endParaRPr lang="ru-RU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2216511" y="5184950"/>
            <a:ext cx="56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Play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894894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981640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981640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053678" y="261446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40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1:25:06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9489" y="82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822783" y="4797041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Ad - 40</a:t>
            </a:r>
            <a:endParaRPr lang="ru-RU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3:15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699933" y="301093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Oleynikov 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2835907" y="7193840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Oleynikov</a:t>
            </a:r>
            <a:endParaRPr lang="ru-RU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2835907" y="7590302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Nadal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7892" y="4100189"/>
            <a:ext cx="14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Serve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35907" y="6388443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 Fail</a:t>
            </a:r>
            <a:endParaRPr lang="ru-RU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835907" y="6758552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Touch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23946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23235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222013" y="3541444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542508" y="6639842"/>
            <a:ext cx="1551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Slow </a:t>
            </a:r>
            <a:r>
              <a:rPr lang="en-US" u="sng" dirty="0"/>
              <a:t>Serve</a:t>
            </a:r>
            <a:endParaRPr lang="en-US" u="sng" dirty="0"/>
          </a:p>
          <a:p>
            <a:r>
              <a:rPr lang="en-US" u="sng" dirty="0"/>
              <a:t>Medium </a:t>
            </a:r>
            <a:r>
              <a:rPr lang="en-US" u="sng" dirty="0"/>
              <a:t>Serve</a:t>
            </a:r>
            <a:endParaRPr lang="en-US" u="sng" dirty="0"/>
          </a:p>
          <a:p>
            <a:r>
              <a:rPr lang="en-US" u="sng" dirty="0"/>
              <a:t>Fast </a:t>
            </a:r>
            <a:r>
              <a:rPr lang="en-US" u="sng" dirty="0"/>
              <a:t>Serve</a:t>
            </a:r>
            <a:endParaRPr lang="ru-RU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938780" y="5569744"/>
            <a:ext cx="127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Point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837229" y="606605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Ace</a:t>
            </a:r>
            <a:endParaRPr lang="ru-RU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3334735" y="8209503"/>
            <a:ext cx="145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Back Forward</a:t>
            </a:r>
            <a:endParaRPr lang="ru-RU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1794315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</p:spTree>
    <p:extLst>
      <p:ext uri="{BB962C8B-B14F-4D97-AF65-F5344CB8AC3E}">
        <p14:creationId xmlns:p14="http://schemas.microsoft.com/office/powerpoint/2010/main" val="86472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981640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981640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232353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23235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053678" y="261446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30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1:25:06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9489" y="82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153063" y="431222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30 - 40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2689" y="820950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Back</a:t>
            </a:r>
            <a:endParaRPr lang="ru-RU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699933" y="301093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Oleynikov 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944343" y="5290010"/>
            <a:ext cx="125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Break Point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2875504" y="7020117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Oleynikov</a:t>
            </a:r>
            <a:endParaRPr lang="ru-RU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2875504" y="7416579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Nadal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7892" y="3519096"/>
            <a:ext cx="14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Serve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74919" y="7813041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 Fail</a:t>
            </a:r>
            <a:endParaRPr lang="ru-RU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874919" y="8209503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Touch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341359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981640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981640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053678" y="261446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36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1:25:06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9489" y="82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153063" y="431222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30 - 40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2689" y="820950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Back</a:t>
            </a:r>
            <a:endParaRPr lang="ru-RU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699933" y="301093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Oleynikov 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944343" y="5290010"/>
            <a:ext cx="125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Break Point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2875504" y="7020117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Oleynikov</a:t>
            </a:r>
            <a:endParaRPr lang="ru-RU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2875504" y="7416579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Nadal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7892" y="3519096"/>
            <a:ext cx="14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Serve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74919" y="7813041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 Fail</a:t>
            </a:r>
            <a:endParaRPr lang="ru-RU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874919" y="8209503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Touch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290442" y="843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233862" y="119329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6(3)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695133" y="11849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2694291" y="833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81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981640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981640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053678" y="261446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36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1:25:06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9489" y="82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153063" y="431222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15 - 40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2689" y="820950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Back</a:t>
            </a:r>
            <a:endParaRPr lang="ru-RU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699933" y="301093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Oleynikov 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575244" y="5269506"/>
            <a:ext cx="198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Break Point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2875504" y="7020117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Oleynikov</a:t>
            </a:r>
            <a:endParaRPr lang="ru-RU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2875504" y="7416579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Nadal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7892" y="3519096"/>
            <a:ext cx="14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Serve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74919" y="7813041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 Fail</a:t>
            </a:r>
            <a:endParaRPr lang="ru-RU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874919" y="8209503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Touch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290442" y="843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233862" y="119329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6(3)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695133" y="11849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2694291" y="833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298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981640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981640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053678" y="261446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36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1:25:06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9489" y="82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153063" y="431222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40 - 30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2689" y="820950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Back</a:t>
            </a:r>
            <a:endParaRPr lang="ru-RU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699933" y="301093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Oleynikov 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874148" y="5269506"/>
            <a:ext cx="127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Point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2875504" y="7020117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Oleynikov</a:t>
            </a:r>
            <a:endParaRPr lang="ru-RU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2875504" y="7416579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Nadal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7892" y="3519096"/>
            <a:ext cx="14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Serve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74919" y="7813041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 Fail</a:t>
            </a:r>
            <a:endParaRPr lang="ru-RU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874919" y="8209503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Touch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290442" y="843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233862" y="119329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6(3)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695133" y="11849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2694291" y="833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37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981640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981640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053678" y="2614468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Tie Break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1:25:06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9489" y="82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17217" y="493778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 - 3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2689" y="820950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Back</a:t>
            </a:r>
            <a:endParaRPr lang="ru-RU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699933" y="301093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Oleynikov 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2875504" y="7020117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Oleynikov</a:t>
            </a:r>
            <a:endParaRPr lang="ru-RU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2875504" y="7416579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Nadal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7892" y="4100189"/>
            <a:ext cx="14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Serve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74919" y="7813041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 Fail</a:t>
            </a:r>
            <a:endParaRPr lang="ru-RU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874919" y="8209503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Touch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23946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23235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222013" y="3541444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58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981640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981640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053678" y="2614468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Tie Break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1:25:06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9489" y="82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17217" y="493778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 - 3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2689" y="820950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Back</a:t>
            </a:r>
            <a:endParaRPr lang="ru-RU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699933" y="301093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Oleynikov 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2875504" y="7020117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Oleynikov</a:t>
            </a:r>
            <a:endParaRPr lang="ru-RU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2875504" y="7416579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Nadal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7892" y="4100189"/>
            <a:ext cx="14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Serve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74919" y="7813041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 Fail</a:t>
            </a:r>
            <a:endParaRPr lang="ru-RU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874919" y="8209503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Touch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23946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23235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222013" y="3541444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542508" y="6639842"/>
            <a:ext cx="1551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Slow </a:t>
            </a:r>
            <a:r>
              <a:rPr lang="en-US" u="sng" dirty="0"/>
              <a:t>Serve</a:t>
            </a:r>
            <a:endParaRPr lang="en-US" u="sng" dirty="0"/>
          </a:p>
          <a:p>
            <a:r>
              <a:rPr lang="en-US" u="sng" dirty="0"/>
              <a:t>Medium </a:t>
            </a:r>
            <a:r>
              <a:rPr lang="en-US" u="sng" dirty="0"/>
              <a:t>Serve</a:t>
            </a:r>
            <a:endParaRPr lang="en-US" u="sng" dirty="0"/>
          </a:p>
          <a:p>
            <a:r>
              <a:rPr lang="en-US" u="sng" dirty="0"/>
              <a:t>Fast </a:t>
            </a:r>
            <a:r>
              <a:rPr lang="en-US" u="sng" dirty="0"/>
              <a:t>Serve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3115841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981640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981640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053678" y="261446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40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1:25:06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9489" y="82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822783" y="4797041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Ad - 40</a:t>
            </a:r>
            <a:endParaRPr lang="ru-RU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2689" y="820950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Back</a:t>
            </a:r>
            <a:endParaRPr lang="ru-RU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699933" y="301093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Oleynikov 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2835907" y="7193840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Oleynikov</a:t>
            </a:r>
            <a:endParaRPr lang="ru-RU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2835907" y="7590302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Nadal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7892" y="4100189"/>
            <a:ext cx="14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Serve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35907" y="6388443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 Fail</a:t>
            </a:r>
            <a:endParaRPr lang="ru-RU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835907" y="6758552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Touch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23946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23235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222013" y="3541444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542508" y="6639842"/>
            <a:ext cx="1551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Slow </a:t>
            </a:r>
            <a:r>
              <a:rPr lang="en-US" u="sng" dirty="0"/>
              <a:t>Serve</a:t>
            </a:r>
            <a:endParaRPr lang="en-US" u="sng" dirty="0"/>
          </a:p>
          <a:p>
            <a:r>
              <a:rPr lang="en-US" u="sng" dirty="0"/>
              <a:t>Medium </a:t>
            </a:r>
            <a:r>
              <a:rPr lang="en-US" u="sng" dirty="0"/>
              <a:t>Serve</a:t>
            </a:r>
            <a:endParaRPr lang="en-US" u="sng" dirty="0"/>
          </a:p>
          <a:p>
            <a:r>
              <a:rPr lang="en-US" u="sng" dirty="0"/>
              <a:t>Fast </a:t>
            </a:r>
            <a:r>
              <a:rPr lang="en-US" u="sng" dirty="0"/>
              <a:t>Serve</a:t>
            </a:r>
            <a:endParaRPr lang="ru-RU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938780" y="5569744"/>
            <a:ext cx="127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Point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837229" y="606605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Ace</a:t>
            </a:r>
            <a:endParaRPr lang="ru-RU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3968653" y="8209503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Next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79889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981640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981640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053678" y="261446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40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1:25:06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9489" y="82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822783" y="4797041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Ad - 40</a:t>
            </a:r>
            <a:endParaRPr lang="ru-RU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2689" y="820950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Back</a:t>
            </a:r>
            <a:endParaRPr lang="ru-RU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699933" y="301093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Oleynikov 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2835907" y="7193840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Oleynikov</a:t>
            </a:r>
            <a:endParaRPr lang="ru-RU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2835907" y="7590302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Nadal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7892" y="4100189"/>
            <a:ext cx="14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Serve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35907" y="6388443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 Fail</a:t>
            </a:r>
            <a:endParaRPr lang="ru-RU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835907" y="6758552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Touch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23946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23235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222013" y="3541444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542508" y="6639842"/>
            <a:ext cx="1551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Slow </a:t>
            </a:r>
            <a:r>
              <a:rPr lang="en-US" u="sng" dirty="0"/>
              <a:t>Serve</a:t>
            </a:r>
            <a:endParaRPr lang="en-US" u="sng" dirty="0"/>
          </a:p>
          <a:p>
            <a:r>
              <a:rPr lang="en-US" u="sng" dirty="0"/>
              <a:t>Medium </a:t>
            </a:r>
            <a:r>
              <a:rPr lang="en-US" u="sng" dirty="0"/>
              <a:t>Serve</a:t>
            </a:r>
            <a:endParaRPr lang="en-US" u="sng" dirty="0"/>
          </a:p>
          <a:p>
            <a:r>
              <a:rPr lang="en-US" u="sng" dirty="0"/>
              <a:t>Fast </a:t>
            </a:r>
            <a:r>
              <a:rPr lang="en-US" u="sng" dirty="0"/>
              <a:t>Serve</a:t>
            </a:r>
            <a:endParaRPr lang="ru-RU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938780" y="5569744"/>
            <a:ext cx="127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Point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837229" y="606605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Ace</a:t>
            </a:r>
            <a:endParaRPr lang="ru-RU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3968653" y="8209503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Next</a:t>
            </a:r>
            <a:endParaRPr lang="ru-RU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1924192" y="8209503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Additionally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3996306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504</TotalTime>
  <Words>485</Words>
  <Application>Microsoft Office PowerPoint</Application>
  <PresentationFormat>Экран (16:9)</PresentationFormat>
  <Paragraphs>314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Yuriy Oleynikov</dc:creator>
  <cp:lastModifiedBy>Yuriy Oleynikov</cp:lastModifiedBy>
  <cp:revision>49</cp:revision>
  <dcterms:created xsi:type="dcterms:W3CDTF">2016-12-07T08:08:12Z</dcterms:created>
  <dcterms:modified xsi:type="dcterms:W3CDTF">2016-12-07T16:32:25Z</dcterms:modified>
</cp:coreProperties>
</file>