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0"/>
  </p:notesMasterIdLst>
  <p:sldIdLst>
    <p:sldId id="274" r:id="rId2"/>
    <p:sldId id="275" r:id="rId3"/>
    <p:sldId id="278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9" r:id="rId14"/>
    <p:sldId id="291" r:id="rId15"/>
    <p:sldId id="292" r:id="rId16"/>
    <p:sldId id="293" r:id="rId17"/>
    <p:sldId id="29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5" r:id="rId26"/>
    <p:sldId id="307" r:id="rId27"/>
    <p:sldId id="306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8" r:id="rId38"/>
    <p:sldId id="319" r:id="rId39"/>
    <p:sldId id="321" r:id="rId40"/>
    <p:sldId id="320" r:id="rId41"/>
    <p:sldId id="322" r:id="rId42"/>
    <p:sldId id="317" r:id="rId43"/>
    <p:sldId id="323" r:id="rId44"/>
    <p:sldId id="325" r:id="rId45"/>
    <p:sldId id="326" r:id="rId46"/>
    <p:sldId id="328" r:id="rId47"/>
    <p:sldId id="330" r:id="rId48"/>
    <p:sldId id="331" r:id="rId49"/>
    <p:sldId id="332" r:id="rId50"/>
    <p:sldId id="333" r:id="rId51"/>
    <p:sldId id="334" r:id="rId52"/>
    <p:sldId id="335" r:id="rId53"/>
    <p:sldId id="337" r:id="rId54"/>
    <p:sldId id="336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27" r:id="rId76"/>
    <p:sldId id="358" r:id="rId77"/>
    <p:sldId id="329" r:id="rId78"/>
    <p:sldId id="359" r:id="rId79"/>
    <p:sldId id="360" r:id="rId80"/>
    <p:sldId id="361" r:id="rId81"/>
    <p:sldId id="362" r:id="rId82"/>
    <p:sldId id="364" r:id="rId83"/>
    <p:sldId id="365" r:id="rId84"/>
    <p:sldId id="363" r:id="rId85"/>
    <p:sldId id="367" r:id="rId86"/>
    <p:sldId id="368" r:id="rId87"/>
    <p:sldId id="366" r:id="rId88"/>
    <p:sldId id="294" r:id="rId89"/>
  </p:sldIdLst>
  <p:sldSz cx="5143500" cy="91440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20" userDrawn="1">
          <p15:clr>
            <a:srgbClr val="A4A3A4"/>
          </p15:clr>
        </p15:guide>
        <p15:guide id="2" orient="horz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6817" autoAdjust="0"/>
  </p:normalViewPr>
  <p:slideViewPr>
    <p:cSldViewPr snapToGrid="0">
      <p:cViewPr varScale="1">
        <p:scale>
          <a:sx n="95" d="100"/>
          <a:sy n="95" d="100"/>
        </p:scale>
        <p:origin x="3330" y="102"/>
      </p:cViewPr>
      <p:guideLst>
        <p:guide pos="162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6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6B210-910F-4A91-9BFE-902A840BD65D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D5C3-9AFC-4160-928A-5365127EF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00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38" y="1496484"/>
            <a:ext cx="3857625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93" indent="0" algn="ctr">
              <a:buNone/>
              <a:defRPr sz="844"/>
            </a:lvl2pPr>
            <a:lvl3pPr marL="385785" indent="0" algn="ctr">
              <a:buNone/>
              <a:defRPr sz="759"/>
            </a:lvl3pPr>
            <a:lvl4pPr marL="578678" indent="0" algn="ctr">
              <a:buNone/>
              <a:defRPr sz="675"/>
            </a:lvl4pPr>
            <a:lvl5pPr marL="771571" indent="0" algn="ctr">
              <a:buNone/>
              <a:defRPr sz="675"/>
            </a:lvl5pPr>
            <a:lvl6pPr marL="964463" indent="0" algn="ctr">
              <a:buNone/>
              <a:defRPr sz="675"/>
            </a:lvl6pPr>
            <a:lvl7pPr marL="1157356" indent="0" algn="ctr">
              <a:buNone/>
              <a:defRPr sz="675"/>
            </a:lvl7pPr>
            <a:lvl8pPr marL="1350249" indent="0" algn="ctr">
              <a:buNone/>
              <a:defRPr sz="675"/>
            </a:lvl8pPr>
            <a:lvl9pPr marL="1543141" indent="0" algn="ctr">
              <a:buNone/>
              <a:defRPr sz="675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1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9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680817" y="486834"/>
            <a:ext cx="1109067" cy="77491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2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937" y="2279652"/>
            <a:ext cx="4436269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0937" y="6119285"/>
            <a:ext cx="4436269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93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85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3pPr>
            <a:lvl4pPr marL="57867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71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35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24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141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65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0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285" y="486834"/>
            <a:ext cx="4436269" cy="176741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7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5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52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286" y="609600"/>
            <a:ext cx="1658912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657" y="1316567"/>
            <a:ext cx="2603897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4286" y="2743200"/>
            <a:ext cx="1658912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93" indent="0">
              <a:buNone/>
              <a:defRPr sz="591"/>
            </a:lvl2pPr>
            <a:lvl3pPr marL="385785" indent="0">
              <a:buNone/>
              <a:defRPr sz="506"/>
            </a:lvl3pPr>
            <a:lvl4pPr marL="578678" indent="0">
              <a:buNone/>
              <a:defRPr sz="422"/>
            </a:lvl4pPr>
            <a:lvl5pPr marL="771571" indent="0">
              <a:buNone/>
              <a:defRPr sz="422"/>
            </a:lvl5pPr>
            <a:lvl6pPr marL="964463" indent="0">
              <a:buNone/>
              <a:defRPr sz="422"/>
            </a:lvl6pPr>
            <a:lvl7pPr marL="1157356" indent="0">
              <a:buNone/>
              <a:defRPr sz="422"/>
            </a:lvl7pPr>
            <a:lvl8pPr marL="1350249" indent="0">
              <a:buNone/>
              <a:defRPr sz="422"/>
            </a:lvl8pPr>
            <a:lvl9pPr marL="1543141" indent="0">
              <a:buNone/>
              <a:defRPr sz="42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4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286" y="609600"/>
            <a:ext cx="1658912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186657" y="1316567"/>
            <a:ext cx="2603897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93" indent="0">
              <a:buNone/>
              <a:defRPr sz="1181"/>
            </a:lvl2pPr>
            <a:lvl3pPr marL="385785" indent="0">
              <a:buNone/>
              <a:defRPr sz="1013"/>
            </a:lvl3pPr>
            <a:lvl4pPr marL="578678" indent="0">
              <a:buNone/>
              <a:defRPr sz="844"/>
            </a:lvl4pPr>
            <a:lvl5pPr marL="771571" indent="0">
              <a:buNone/>
              <a:defRPr sz="844"/>
            </a:lvl5pPr>
            <a:lvl6pPr marL="964463" indent="0">
              <a:buNone/>
              <a:defRPr sz="844"/>
            </a:lvl6pPr>
            <a:lvl7pPr marL="1157356" indent="0">
              <a:buNone/>
              <a:defRPr sz="844"/>
            </a:lvl7pPr>
            <a:lvl8pPr marL="1350249" indent="0">
              <a:buNone/>
              <a:defRPr sz="844"/>
            </a:lvl8pPr>
            <a:lvl9pPr marL="1543141" indent="0">
              <a:buNone/>
              <a:defRPr sz="844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4286" y="2743200"/>
            <a:ext cx="1658912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93" indent="0">
              <a:buNone/>
              <a:defRPr sz="591"/>
            </a:lvl2pPr>
            <a:lvl3pPr marL="385785" indent="0">
              <a:buNone/>
              <a:defRPr sz="506"/>
            </a:lvl3pPr>
            <a:lvl4pPr marL="578678" indent="0">
              <a:buNone/>
              <a:defRPr sz="422"/>
            </a:lvl4pPr>
            <a:lvl5pPr marL="771571" indent="0">
              <a:buNone/>
              <a:defRPr sz="422"/>
            </a:lvl5pPr>
            <a:lvl6pPr marL="964463" indent="0">
              <a:buNone/>
              <a:defRPr sz="422"/>
            </a:lvl6pPr>
            <a:lvl7pPr marL="1157356" indent="0">
              <a:buNone/>
              <a:defRPr sz="422"/>
            </a:lvl7pPr>
            <a:lvl8pPr marL="1350249" indent="0">
              <a:buNone/>
              <a:defRPr sz="422"/>
            </a:lvl8pPr>
            <a:lvl9pPr marL="1543141" indent="0">
              <a:buNone/>
              <a:defRPr sz="42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0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616" y="486834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53615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4C84-095E-49B6-891E-4A028E200A6F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703785" y="8475134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3632597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CF80-D83D-4C34-8ABF-0AD0663E5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3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5785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6" indent="-96446" algn="l" defTabSz="38578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39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32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124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868017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1060910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253802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446695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639588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9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85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78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7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46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356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249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14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108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Page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36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6920" y="787807"/>
            <a:ext cx="16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First Player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65150" y="2119399"/>
            <a:ext cx="19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Second Player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62993" y="1519429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Oleynikov    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62993" y="285102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   Nadal      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784666" y="4742544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More Options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769933" y="8209503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 Draw</a:t>
            </a:r>
            <a:endParaRPr lang="ru-RU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748725" y="5841131"/>
            <a:ext cx="174092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3 Sets to Winner</a:t>
            </a:r>
            <a:endParaRPr lang="ru-RU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748725" y="6264735"/>
            <a:ext cx="17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5 Sets to Winner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50371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 err="1"/>
              <a:t>To</a:t>
            </a:r>
            <a:r>
              <a:rPr lang="en-US" u="sng" dirty="0"/>
              <a:t> Draw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2411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3738" y="1221652"/>
            <a:ext cx="249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r>
              <a:rPr lang="ru-RU" dirty="0"/>
              <a:t> </a:t>
            </a:r>
            <a:r>
              <a:rPr lang="en-US" dirty="0"/>
              <a:t>will select first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2069597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645700" y="1901596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Side</a:t>
            </a:r>
            <a:endParaRPr lang="ru-RU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583247" y="2640927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:00</a:t>
            </a:r>
          </a:p>
        </p:txBody>
      </p:sp>
    </p:spTree>
    <p:extLst>
      <p:ext uri="{BB962C8B-B14F-4D97-AF65-F5344CB8AC3E}">
        <p14:creationId xmlns:p14="http://schemas.microsoft.com/office/powerpoint/2010/main" val="206341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3738" y="1221652"/>
            <a:ext cx="249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r>
              <a:rPr lang="ru-RU" dirty="0"/>
              <a:t> </a:t>
            </a:r>
            <a:r>
              <a:rPr lang="en-US" dirty="0"/>
              <a:t>will select first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2069597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645700" y="1901596"/>
            <a:ext cx="58060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en-US" u="sng" dirty="0"/>
              <a:t>Side</a:t>
            </a:r>
            <a:endParaRPr lang="ru-RU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583247" y="2640927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1946" y="1901596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Left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220874" y="190159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 Right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39763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3738" y="1221652"/>
            <a:ext cx="249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r>
              <a:rPr lang="ru-RU" dirty="0"/>
              <a:t> </a:t>
            </a:r>
            <a:r>
              <a:rPr lang="en-US" dirty="0"/>
              <a:t>will select first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2069597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645700" y="1901596"/>
            <a:ext cx="58060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en-US" u="sng" dirty="0"/>
              <a:t>Side</a:t>
            </a:r>
            <a:endParaRPr lang="ru-RU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583247" y="2640927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:0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946" y="1901596"/>
            <a:ext cx="54329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Left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220874" y="190159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 Right</a:t>
            </a:r>
            <a:endParaRPr lang="ru-RU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218210" y="340639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83247" y="4119709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975451" y="411970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Yes</a:t>
            </a:r>
            <a:endParaRPr lang="ru-RU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485403" y="41197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401721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3738" y="1221652"/>
            <a:ext cx="249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r>
              <a:rPr lang="ru-RU" dirty="0"/>
              <a:t> </a:t>
            </a:r>
            <a:r>
              <a:rPr lang="en-US" dirty="0"/>
              <a:t>will select first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2069597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645700" y="1901596"/>
            <a:ext cx="58060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en-US" u="sng" dirty="0"/>
              <a:t>Side</a:t>
            </a:r>
            <a:endParaRPr lang="ru-RU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583247" y="2640927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:0</a:t>
            </a:r>
            <a:r>
              <a:rPr lang="ru-RU" dirty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946" y="1901596"/>
            <a:ext cx="54329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Left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220874" y="190159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 Right</a:t>
            </a:r>
            <a:endParaRPr lang="ru-RU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218210" y="340639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83247" y="4119709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975451" y="4119709"/>
            <a:ext cx="48551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Yes</a:t>
            </a:r>
            <a:endParaRPr lang="ru-RU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485403" y="41197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66908" y="579527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Start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21730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13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Start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54449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</a:t>
            </a:r>
            <a:r>
              <a:rPr lang="ru-RU" dirty="0"/>
              <a:t>1</a:t>
            </a:r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293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73816" y="46074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0 - 0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850776" y="3069808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Nadal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080741" y="352170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6866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</p:spTree>
    <p:extLst>
      <p:ext uri="{BB962C8B-B14F-4D97-AF65-F5344CB8AC3E}">
        <p14:creationId xmlns:p14="http://schemas.microsoft.com/office/powerpoint/2010/main" val="39238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Serve markers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90162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</a:t>
            </a:r>
            <a:r>
              <a:rPr lang="ru-RU" dirty="0"/>
              <a:t>1</a:t>
            </a:r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293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73816" y="46074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0 - 0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850776" y="3069808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Nadal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080741" y="352170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6866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</p:spTree>
    <p:extLst>
      <p:ext uri="{BB962C8B-B14F-4D97-AF65-F5344CB8AC3E}">
        <p14:creationId xmlns:p14="http://schemas.microsoft.com/office/powerpoint/2010/main" val="396862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6920" y="787807"/>
            <a:ext cx="16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First Player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65150" y="2119399"/>
            <a:ext cx="19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Second Player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62993" y="151942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                    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62993" y="2851021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                    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784666" y="4742544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More Options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769933" y="8209503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 Draw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5797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320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 err="1"/>
              <a:t>Cansel</a:t>
            </a:r>
            <a:r>
              <a:rPr lang="en-US" dirty="0"/>
              <a:t> or </a:t>
            </a:r>
            <a:r>
              <a:rPr lang="en-US" u="sng" dirty="0"/>
              <a:t>Medium Serve</a:t>
            </a:r>
          </a:p>
        </p:txBody>
      </p:sp>
    </p:spTree>
    <p:extLst>
      <p:ext uri="{BB962C8B-B14F-4D97-AF65-F5344CB8AC3E}">
        <p14:creationId xmlns:p14="http://schemas.microsoft.com/office/powerpoint/2010/main" val="2477140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</a:t>
            </a:r>
            <a:r>
              <a:rPr lang="ru-RU" dirty="0"/>
              <a:t>1</a:t>
            </a:r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293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73816" y="46074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0 - 0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850776" y="3069808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Nadal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080741" y="352170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6866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</p:spTree>
    <p:extLst>
      <p:ext uri="{BB962C8B-B14F-4D97-AF65-F5344CB8AC3E}">
        <p14:creationId xmlns:p14="http://schemas.microsoft.com/office/powerpoint/2010/main" val="136584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180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Serve Fail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244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293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73816" y="46074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0 - 0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850776" y="3069808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Nadal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080741" y="352170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6866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86747" y="3981332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01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180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Serve Fail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959228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293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42457" y="4604743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0 - 15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850776" y="3069808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Nadal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276892" y="3516995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6866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</p:spTree>
    <p:extLst>
      <p:ext uri="{BB962C8B-B14F-4D97-AF65-F5344CB8AC3E}">
        <p14:creationId xmlns:p14="http://schemas.microsoft.com/office/powerpoint/2010/main" val="158302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Point to Nadal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498090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293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43240" y="4571631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15 - 15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850776" y="3069808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Nadal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12107" y="64570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Backhand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532689" y="55218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28704" y="55218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512107" y="6899810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Point</a:t>
            </a:r>
            <a:endParaRPr lang="ru-RU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532689" y="6051428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Forehand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6866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76892" y="5521857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76892" y="6457089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Unforced Error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2297474" y="605142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Error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966546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393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skip or select how this point 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556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00</a:t>
            </a:r>
            <a:r>
              <a:rPr lang="en-US" dirty="0"/>
              <a:t>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293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13400" y="4604743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15 - 15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850776" y="3069808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Nadal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055039" y="356914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6866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</p:spTree>
    <p:extLst>
      <p:ext uri="{BB962C8B-B14F-4D97-AF65-F5344CB8AC3E}">
        <p14:creationId xmlns:p14="http://schemas.microsoft.com/office/powerpoint/2010/main" val="59587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11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players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65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175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situations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061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2: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293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17538" y="4527435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40 - 30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850776" y="3069808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Nadal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281030" y="3565958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6866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24" y="5173766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Point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42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361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information about Game Point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488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situations 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896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2: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293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17538" y="4527435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 - 40</a:t>
            </a:r>
            <a:endParaRPr lang="ru-RU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850776" y="3069808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Nadal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2281030" y="3565958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6866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24" y="5173766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Point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642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Point to Nadal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902337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2: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582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78634" y="393214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Nadal 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12107" y="64570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Backhand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532689" y="55218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28704" y="55218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</a:t>
            </a:r>
            <a:endParaRPr lang="ru-RU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512107" y="6899810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Point</a:t>
            </a:r>
            <a:endParaRPr lang="ru-RU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32689" y="6051428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Forehand</a:t>
            </a:r>
            <a:endParaRPr lang="ru-RU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276892" y="5521857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2276892" y="6457089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Unforced Error</a:t>
            </a:r>
            <a:endParaRPr lang="ru-RU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297474" y="605142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Error</a:t>
            </a:r>
            <a:endParaRPr lang="ru-RU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4155012" y="823965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ru-RU" dirty="0"/>
              <a:t> </a:t>
            </a:r>
            <a:r>
              <a:rPr lang="en-US" dirty="0"/>
              <a:t>to 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873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Skip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840455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2: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582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78634" y="3932142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Change Sides</a:t>
            </a:r>
            <a:endParaRPr lang="ru-RU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4155012" y="823965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ru-RU" dirty="0"/>
              <a:t> </a:t>
            </a:r>
            <a:r>
              <a:rPr lang="en-US" dirty="0"/>
              <a:t>to 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33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Change Sides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93180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6920" y="787807"/>
            <a:ext cx="16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First Player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65150" y="2119399"/>
            <a:ext cx="19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Second Player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62993" y="1519429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Oleynikov    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62993" y="285102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   Nadal      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784666" y="4742544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More Options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769933" y="8209503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 Draw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4005279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2: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582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78634" y="3932142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Start The Game</a:t>
            </a:r>
            <a:endParaRPr lang="ru-RU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158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237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Start The Game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683362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073816" y="46074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0 - 0</a:t>
            </a:r>
            <a:endParaRPr lang="ru-RU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623102" y="3068364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3" name="TextBox 72"/>
          <p:cNvSpPr txBox="1"/>
          <p:nvPr/>
        </p:nvSpPr>
        <p:spPr>
          <a:xfrm>
            <a:off x="2080741" y="352170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3: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29582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5784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26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Point to Oleynikov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361058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955661" y="4604743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15</a:t>
            </a:r>
            <a:r>
              <a:rPr lang="en-US" sz="3600" dirty="0"/>
              <a:t> - 0</a:t>
            </a:r>
            <a:endParaRPr lang="ru-RU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623102" y="3068364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05</a:t>
            </a:r>
            <a:r>
              <a:rPr lang="en-US" dirty="0"/>
              <a:t>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29582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4</a:t>
            </a:r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2107" y="64570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Backhand</a:t>
            </a:r>
            <a:endParaRPr lang="ru-RU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2260348" y="55218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28704" y="55218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12107" y="6899810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Point</a:t>
            </a:r>
            <a:endParaRPr lang="ru-RU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32689" y="6051428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Forehand</a:t>
            </a:r>
            <a:endParaRPr lang="ru-RU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28927" y="5521857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276892" y="6457089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Unforced Error</a:t>
            </a:r>
            <a:endParaRPr lang="ru-RU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97474" y="605142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Error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183497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Skip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810449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073816" y="460746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15 - 0</a:t>
            </a:r>
            <a:endParaRPr lang="ru-RU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623102" y="3068364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3" name="TextBox 72"/>
          <p:cNvSpPr txBox="1"/>
          <p:nvPr/>
        </p:nvSpPr>
        <p:spPr>
          <a:xfrm>
            <a:off x="2290990" y="3534867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29582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  <a:r>
              <a:rPr lang="ru-RU" dirty="0"/>
              <a:t>0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52628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situations 3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487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865128" y="452743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40 - 0</a:t>
            </a:r>
            <a:endParaRPr lang="ru-RU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623102" y="3068364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3" name="TextBox 72"/>
          <p:cNvSpPr txBox="1"/>
          <p:nvPr/>
        </p:nvSpPr>
        <p:spPr>
          <a:xfrm>
            <a:off x="2290990" y="3534867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29582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  <a:r>
              <a:rPr lang="ru-RU" dirty="0"/>
              <a:t>0</a:t>
            </a:r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30196" y="5122246"/>
            <a:ext cx="19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Triple Game Point</a:t>
            </a:r>
          </a:p>
        </p:txBody>
      </p:sp>
    </p:spTree>
    <p:extLst>
      <p:ext uri="{BB962C8B-B14F-4D97-AF65-F5344CB8AC3E}">
        <p14:creationId xmlns:p14="http://schemas.microsoft.com/office/powerpoint/2010/main" val="1318012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26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Point to Oleynikov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5694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3799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More Options</a:t>
            </a:r>
          </a:p>
          <a:p>
            <a:r>
              <a:rPr lang="en-US" dirty="0"/>
              <a:t>Default will be select </a:t>
            </a:r>
            <a:r>
              <a:rPr lang="en-US" u="sng" dirty="0"/>
              <a:t>3 Sets to Winner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884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68547" y="3907867"/>
            <a:ext cx="171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en-US" dirty="0"/>
              <a:t>Oleynikov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107" y="64570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Backhand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532689" y="5521857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28704" y="55218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</a:t>
            </a:r>
            <a:endParaRPr lang="ru-RU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512107" y="6899810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Point</a:t>
            </a:r>
            <a:endParaRPr lang="ru-RU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32689" y="6051428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Forehand</a:t>
            </a:r>
            <a:endParaRPr lang="ru-RU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276892" y="55218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2276892" y="6457089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Unforced Error</a:t>
            </a:r>
            <a:endParaRPr lang="ru-RU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297474" y="605142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Error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65630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81528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Skip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08291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30035" y="3962736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Start The Game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65630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07469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237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Start The Game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566614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0 - 0</a:t>
            </a:r>
            <a:endParaRPr lang="ru-RU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623102" y="3068364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3" name="TextBox 72"/>
          <p:cNvSpPr txBox="1"/>
          <p:nvPr/>
        </p:nvSpPr>
        <p:spPr>
          <a:xfrm>
            <a:off x="2057742" y="3536160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  <a:r>
              <a:rPr lang="ru-RU" dirty="0"/>
              <a:t>0</a:t>
            </a:r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65630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78877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situations 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711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820241" y="4344212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4</a:t>
            </a:r>
            <a:r>
              <a:rPr lang="en-US" sz="3600" dirty="0"/>
              <a:t>0 - </a:t>
            </a:r>
            <a:r>
              <a:rPr lang="ru-RU" sz="3600" dirty="0"/>
              <a:t>15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623102" y="3068364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3" name="TextBox 72"/>
          <p:cNvSpPr txBox="1"/>
          <p:nvPr/>
        </p:nvSpPr>
        <p:spPr>
          <a:xfrm>
            <a:off x="2057742" y="3536160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  <a:r>
              <a:rPr lang="ru-RU" dirty="0"/>
              <a:t>0</a:t>
            </a:r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35556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75507" y="5021662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Set Point</a:t>
            </a:r>
          </a:p>
        </p:txBody>
      </p:sp>
    </p:spTree>
    <p:extLst>
      <p:ext uri="{BB962C8B-B14F-4D97-AF65-F5344CB8AC3E}">
        <p14:creationId xmlns:p14="http://schemas.microsoft.com/office/powerpoint/2010/main" val="10602362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26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Point to Oleynikov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50816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17958" y="3907867"/>
            <a:ext cx="212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Game, Set </a:t>
            </a:r>
            <a:r>
              <a:rPr lang="en-US" dirty="0"/>
              <a:t>Oleynikov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107" y="64570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Backhand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532689" y="5521857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28704" y="55218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</a:t>
            </a:r>
            <a:endParaRPr lang="ru-RU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512107" y="6899810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Point</a:t>
            </a:r>
            <a:endParaRPr lang="ru-RU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32689" y="6051428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Forehand</a:t>
            </a:r>
            <a:endParaRPr lang="ru-RU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276892" y="55218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2276892" y="6457089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Unforced Error</a:t>
            </a:r>
            <a:endParaRPr lang="ru-RU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297474" y="605142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Error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65630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269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Skip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2444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6920" y="787807"/>
            <a:ext cx="16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First Player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65150" y="2119399"/>
            <a:ext cx="19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Second Player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62993" y="1519429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Oleynikov    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62993" y="285102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   Nadal      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784666" y="4742544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More Options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769933" y="8209503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 Draw</a:t>
            </a:r>
            <a:endParaRPr lang="ru-RU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748725" y="5841131"/>
            <a:ext cx="174092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3 Sets to Winner</a:t>
            </a:r>
            <a:endParaRPr lang="ru-RU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748725" y="6264735"/>
            <a:ext cx="17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5 Sets to Winner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587255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30035" y="3962736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Start The Game</a:t>
            </a:r>
            <a:endParaRPr lang="ru-RU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65630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613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situations 5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6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22964" y="262262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  <a:r>
              <a:rPr lang="ru-RU" dirty="0"/>
              <a:t>0</a:t>
            </a:r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68547" y="3907867"/>
            <a:ext cx="171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</a:t>
            </a:r>
            <a:r>
              <a:rPr lang="en-US" dirty="0"/>
              <a:t>Oleynikov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107" y="64570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Backhand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532689" y="5521857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28704" y="55218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</a:t>
            </a:r>
            <a:endParaRPr lang="ru-RU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512107" y="6899810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Point</a:t>
            </a:r>
            <a:endParaRPr lang="ru-RU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32689" y="6051428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Forehand</a:t>
            </a:r>
            <a:endParaRPr lang="ru-RU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276892" y="55218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2276892" y="6457089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Unforced Error</a:t>
            </a:r>
            <a:endParaRPr lang="ru-RU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297474" y="605142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Error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65630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950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Skip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884088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72703" y="3962736"/>
            <a:ext cx="155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Start Tie Break</a:t>
            </a:r>
            <a:endParaRPr lang="ru-RU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65630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716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0 - 0</a:t>
            </a:r>
            <a:endParaRPr lang="ru-RU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884757" y="3075915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</a:t>
            </a:r>
            <a:r>
              <a:rPr lang="en-US" dirty="0"/>
              <a:t>Nadal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3" name="TextBox 72"/>
          <p:cNvSpPr txBox="1"/>
          <p:nvPr/>
        </p:nvSpPr>
        <p:spPr>
          <a:xfrm>
            <a:off x="2057742" y="3536160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65630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050815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26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Point to Oleynikov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7953644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1 - 0</a:t>
            </a:r>
            <a:endParaRPr lang="ru-RU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632633" y="3075915"/>
            <a:ext cx="18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</a:t>
            </a:r>
            <a:r>
              <a:rPr lang="en-US" dirty="0"/>
              <a:t>Oleynikov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2057742" y="3536160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5556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2107" y="64570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Backhand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32689" y="5521857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28704" y="55218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</a:t>
            </a:r>
            <a:endParaRPr lang="ru-RU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12107" y="6899810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Point</a:t>
            </a:r>
            <a:endParaRPr lang="ru-RU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532689" y="6051428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Forehand</a:t>
            </a:r>
            <a:endParaRPr lang="ru-RU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76892" y="55218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276892" y="6457089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Unforced Error</a:t>
            </a:r>
            <a:endParaRPr lang="ru-RU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297474" y="605142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Error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4253879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Skip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9259806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1 - 0</a:t>
            </a:r>
            <a:endParaRPr lang="ru-RU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2633" y="3075915"/>
            <a:ext cx="18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</a:t>
            </a:r>
            <a:r>
              <a:rPr lang="en-US" dirty="0"/>
              <a:t>Oleynikov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57742" y="3536160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35556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05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262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r>
              <a:rPr lang="en-US" dirty="0"/>
              <a:t> is clearing all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252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Next…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4037629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4 - 1</a:t>
            </a:r>
            <a:endParaRPr lang="ru-RU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2633" y="3075915"/>
            <a:ext cx="18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</a:t>
            </a:r>
            <a:r>
              <a:rPr lang="en-US" dirty="0"/>
              <a:t>Oleynikov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57742" y="3536160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35556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48830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4 - 1</a:t>
            </a:r>
            <a:endParaRPr lang="ru-RU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2633" y="3075915"/>
            <a:ext cx="18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</a:t>
            </a:r>
            <a:r>
              <a:rPr lang="en-US" dirty="0"/>
              <a:t>Oleynikov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57742" y="3536160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35556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96441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26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Point to Oleynikov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69017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5 - 1</a:t>
            </a:r>
            <a:endParaRPr lang="ru-RU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2633" y="3075915"/>
            <a:ext cx="18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</a:t>
            </a:r>
            <a:r>
              <a:rPr lang="en-US" dirty="0"/>
              <a:t>Oleynikov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229309" y="3514746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10796" y="823965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to L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35556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107" y="64570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Backhand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32689" y="5521857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28704" y="55218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512107" y="6899810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Point</a:t>
            </a:r>
            <a:endParaRPr lang="ru-RU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532689" y="6051428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Forehand</a:t>
            </a:r>
            <a:endParaRPr lang="ru-RU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276892" y="55218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276892" y="6457089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Unforced Error</a:t>
            </a:r>
            <a:endParaRPr lang="ru-RU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2297474" y="605142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Error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946636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633" y="3075915"/>
            <a:ext cx="18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</a:t>
            </a:r>
            <a:r>
              <a:rPr lang="en-US" dirty="0"/>
              <a:t>Oleynikov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0796" y="823965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to L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35556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5760" y="4354516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5 - 1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9031" y="5143199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Change Sides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2249971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5 - 1</a:t>
            </a:r>
            <a:endParaRPr lang="ru-RU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2633" y="3075915"/>
            <a:ext cx="18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</a:t>
            </a:r>
            <a:r>
              <a:rPr lang="en-US" dirty="0"/>
              <a:t>Oleynikov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31629" y="354003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57048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35556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322566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7140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6 - 1</a:t>
            </a:r>
            <a:endParaRPr lang="ru-RU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1892829" y="3098111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</a:t>
            </a:r>
            <a:r>
              <a:rPr lang="en-US" dirty="0"/>
              <a:t>Nadal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31629" y="354003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57048" y="8239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35556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008735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644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1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6920" y="787807"/>
            <a:ext cx="16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First Player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65150" y="2119399"/>
            <a:ext cx="19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Second Player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62993" y="151942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                    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62993" y="2851021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                         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784666" y="4742544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More Options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769933" y="8209503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 Draw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9974153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43197" y="3089658"/>
            <a:ext cx="216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Set, Match Oleynikov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122964" y="262262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 Break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</a:t>
            </a:r>
            <a:r>
              <a:rPr lang="ru-RU" dirty="0"/>
              <a:t>0</a:t>
            </a:r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107" y="645708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Backhand</a:t>
            </a:r>
            <a:endParaRPr lang="ru-RU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532689" y="5521857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28704" y="55218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512107" y="6899810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Point</a:t>
            </a:r>
            <a:endParaRPr lang="ru-RU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532689" y="6051428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Forehand</a:t>
            </a:r>
            <a:endParaRPr lang="ru-RU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276892" y="55218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276892" y="6457089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Unforced Error</a:t>
            </a:r>
            <a:endParaRPr lang="ru-RU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2297474" y="605142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Error</a:t>
            </a:r>
            <a:endParaRPr lang="ru-RU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2008735" y="119329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2214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4075344" y="820950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Close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15851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008735" y="119329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2539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7982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484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0 - 0</a:t>
            </a:r>
            <a:endParaRPr lang="ru-RU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623102" y="3068364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34280" y="705638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70" name="TextBox 69"/>
          <p:cNvSpPr txBox="1"/>
          <p:nvPr/>
        </p:nvSpPr>
        <p:spPr>
          <a:xfrm>
            <a:off x="2834280" y="7494805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2072" y="5631520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2835907" y="6051428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73" name="TextBox 72"/>
          <p:cNvSpPr txBox="1"/>
          <p:nvPr/>
        </p:nvSpPr>
        <p:spPr>
          <a:xfrm>
            <a:off x="2057742" y="3536160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2689" y="5682096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5907" y="64713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674" y="647133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491674" y="6102005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Medium Serve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  <a:r>
              <a:rPr lang="ru-RU" dirty="0"/>
              <a:t>0</a:t>
            </a:r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65630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856971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</a:t>
            </a:r>
            <a:r>
              <a:rPr lang="en-US" u="sng" dirty="0"/>
              <a:t>Additional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5312818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999856" y="4527435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0 - 0</a:t>
            </a:r>
            <a:endParaRPr lang="ru-RU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623102" y="3068364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2057742" y="3536160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Right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850776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22964" y="262262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  <a:r>
              <a:rPr lang="ru-RU" dirty="0"/>
              <a:t>0</a:t>
            </a:r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:</a:t>
            </a:r>
            <a:r>
              <a:rPr lang="ru-RU" dirty="0"/>
              <a:t>0</a:t>
            </a:r>
            <a:r>
              <a:rPr lang="en-US" dirty="0"/>
              <a:t>6:</a:t>
            </a:r>
            <a:r>
              <a:rPr lang="ru-RU" dirty="0"/>
              <a:t>1</a:t>
            </a:r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7048" y="8239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65630" y="1193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47510" y="5965104"/>
            <a:ext cx="172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Technical</a:t>
            </a:r>
            <a:r>
              <a:rPr lang="ru-RU" dirty="0"/>
              <a:t> </a:t>
            </a:r>
            <a:r>
              <a:rPr lang="en-US" dirty="0"/>
              <a:t>Defeat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25060" y="6430143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Oleynikov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901737" y="643148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Nadal</a:t>
            </a:r>
          </a:p>
        </p:txBody>
      </p:sp>
    </p:spTree>
    <p:extLst>
      <p:ext uri="{BB962C8B-B14F-4D97-AF65-F5344CB8AC3E}">
        <p14:creationId xmlns:p14="http://schemas.microsoft.com/office/powerpoint/2010/main" val="39440075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7828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2901" y="823965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Oleynikov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2901" y="11932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04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993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81640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81640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53678" y="2614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919" y="362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51" y="36329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1:25:06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489" y="82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22783" y="4797041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 - 40</a:t>
            </a:r>
            <a:endParaRPr lang="ru-RU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6581" y="22451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689" y="820950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Cancel</a:t>
            </a:r>
            <a:endParaRPr lang="ru-RU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99933" y="301093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Oleynikov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835907" y="719384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Oleynikov</a:t>
            </a:r>
            <a:endParaRPr lang="ru-RU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35907" y="7590302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Point to Nadal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892" y="4100189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Serve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35907" y="6388443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Serve Fail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35907" y="6758552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Net Touch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39469" y="823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32353" y="1193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222013" y="354144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42508" y="6639842"/>
            <a:ext cx="1551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Slow Serve</a:t>
            </a:r>
          </a:p>
          <a:p>
            <a:r>
              <a:rPr lang="en-US" u="sng" dirty="0"/>
              <a:t>Medium Serve</a:t>
            </a:r>
          </a:p>
          <a:p>
            <a:r>
              <a:rPr lang="en-US" u="sng" dirty="0"/>
              <a:t>Fast Serve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938780" y="5569744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Point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837229" y="60660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Ace</a:t>
            </a:r>
            <a:endParaRPr lang="ru-RU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334735" y="8209503"/>
            <a:ext cx="145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 Forward</a:t>
            </a:r>
            <a:endParaRPr lang="ru-RU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794315" y="820950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220597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Ok, return back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444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1837</TotalTime>
  <Words>1765</Words>
  <Application>Microsoft Office PowerPoint</Application>
  <PresentationFormat>Экран (16:9)</PresentationFormat>
  <Paragraphs>936</Paragraphs>
  <Slides>88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Oleynikov</dc:creator>
  <cp:lastModifiedBy>Yuriy Oleynikov</cp:lastModifiedBy>
  <cp:revision>124</cp:revision>
  <dcterms:created xsi:type="dcterms:W3CDTF">2016-12-07T08:08:12Z</dcterms:created>
  <dcterms:modified xsi:type="dcterms:W3CDTF">2016-12-13T14:15:44Z</dcterms:modified>
</cp:coreProperties>
</file>