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C108-B7AF-1689-C5AE-038F86B0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80DF6-C447-8648-8ED0-45AB27C12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7FC4-74CA-3618-4370-C1F455B2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ECDF-BB4E-F29F-31FE-A0427A74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C20C-046B-A318-F8A5-B5BA27BC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D47-2D74-3FBD-F8F5-94C4B94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62B9-3BD0-957C-E4EC-FFA8A3DD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D2C7-CF1C-75C8-4D07-52C24E2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659E-9485-2C78-C73C-C0E038B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11AC-13B1-C405-7CBC-EC6357AC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AC54-4E52-D9D0-286A-6FD5829F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2AF66-3465-28C9-B05F-F2154D1C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8FD7-2D69-DB3E-76E2-30255FE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C0FB-3188-42E8-25C8-DE7788F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9CC8-DF39-C9FC-1F92-2AEB911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3F95-44BD-DBEE-D8D1-A7404057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4E48-E56D-3E7F-156A-8A1EF96A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7642-7AE4-A1C0-65F8-8151538D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B2D3-BAE0-41A0-A6F2-973A50B3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38AF-630B-DEBA-747C-C2B5470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D27-B495-C6AE-AF0E-7644173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5A5DA-7B9F-E7FC-B080-4EE23F16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2D74-0DC9-D616-043F-EE79270E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D62E-5AC9-3201-1976-4D89BA67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EEF5-D39D-793B-6BBA-EA46D174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443-B8FD-9CC0-373F-6BA0BDF5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646-4ED3-768C-504B-B1E784384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38879-EE8C-8ED1-2C77-DED9AEAAE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9012-026A-76E6-CA0A-30E922B9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D6B9-24DE-91FF-53FE-2F3B375B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9E28-56CB-4CE8-CCB9-0F55A897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4A9A-BE08-899C-9697-69712420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3867-E2BD-A649-2E40-F42ECE1F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A78B-F4D0-1729-A36C-C8A40BBCE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B500A-241A-3527-CD68-3327152C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DFBC5-5E29-4FA6-6938-8D24F33A9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DAC3E-E70D-4A38-6EE9-ECE7D54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00C7-B36E-108D-51A8-4E136403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54D75-4653-C5D7-ABE4-5356C8A5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3482-D7C4-4E38-76B8-2EACA9FE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E2863-B3BC-F8F4-58E9-0D0E7389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46073-B980-10E4-3311-96E4B4EA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25D78-E63B-43D9-5101-CAF7C07D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5E472-A148-5CFE-52EB-F34F7415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B409C-5A17-0F19-C17E-8B12D45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73F8B-2583-F251-00EE-157894B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3391-63BA-9B2A-F6E2-DC024AA8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A152-4244-DC8B-375D-4116AC2C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7E89E-DBD1-CCB8-99BB-8BB9DFA58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25DA8-A50B-EA04-8877-33B16F9C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61F5-5BBE-D6C1-252D-42DC8391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1639-B31C-D6B9-7068-D2CD250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416-E2EA-E2BB-79C0-FACD9A8A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3BC42-61DC-E8F8-E9AB-FF045B5B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E124B-5569-24C8-F309-C4085A7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A0552-BED9-AEC3-77A9-A5C659BC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4B754-CD73-24AE-AD26-13C68C9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8FD1-067A-F880-9D80-209B7219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A4B89-BF3F-BBBD-0B57-ED0098BC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CC9B-DE67-9210-FCDF-85E25679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2C53-4290-FB5C-F73F-3336B827B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2903-20FD-402A-9E4C-CF267B63641D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B1EE-7745-EA37-F8D4-F9F72CE97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08E8-7F52-9162-C1FA-C72E28BA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08631-C7C0-0231-70D8-EAC724D70E25}"/>
              </a:ext>
            </a:extLst>
          </p:cNvPr>
          <p:cNvSpPr txBox="1"/>
          <p:nvPr/>
        </p:nvSpPr>
        <p:spPr>
          <a:xfrm>
            <a:off x="5776404" y="508395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MQTT, or Message Queuing Telemetry Transport, is a lightweight, publish-subscribe based messaging protocol designed for resource-constrained devices and low-bandwidth, high-latency networks. It's widely used in the Internet of Things (IoT) for efficient communication between devices like sensors, actuators, and other components. 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99B15-1D48-DD5B-B26B-F53A6804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76" y="508395"/>
            <a:ext cx="4912711" cy="3301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CF27A-8A41-546F-7613-AD984DFD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421" y="2305929"/>
            <a:ext cx="5530268" cy="38906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A576F3-31FF-FB20-1F79-44C71335270F}"/>
              </a:ext>
            </a:extLst>
          </p:cNvPr>
          <p:cNvSpPr txBox="1"/>
          <p:nvPr/>
        </p:nvSpPr>
        <p:spPr>
          <a:xfrm>
            <a:off x="150921" y="4820575"/>
            <a:ext cx="6200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those messages that are going to come through MQTT Broker –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somethings simple as of an integer value 0, 1, 2, 3 or it could be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more complicated like a Json payload</a:t>
            </a:r>
          </a:p>
        </p:txBody>
      </p:sp>
    </p:spTree>
    <p:extLst>
      <p:ext uri="{BB962C8B-B14F-4D97-AF65-F5344CB8AC3E}">
        <p14:creationId xmlns:p14="http://schemas.microsoft.com/office/powerpoint/2010/main" val="37810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A485FD-A95E-73E2-39D6-FBEFE226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" y="186524"/>
            <a:ext cx="5433427" cy="2308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E8838-ED74-939C-5407-3843BF5FE8E7}"/>
              </a:ext>
            </a:extLst>
          </p:cNvPr>
          <p:cNvSpPr txBox="1"/>
          <p:nvPr/>
        </p:nvSpPr>
        <p:spPr>
          <a:xfrm>
            <a:off x="5921776" y="526923"/>
            <a:ext cx="6094520" cy="414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Queue?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follows a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communication model: messages are sent by a producer and consumed by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one consumer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Once a message is processed, it is removed from the queue.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is processed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one and only one consumer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Guarantees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delivery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each message.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between multiple consumers.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message order (FIFO – First In, First Out).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queues: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processing.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or job handling systems.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workload across workers.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943E-CF3C-C95B-E30B-C43AD51A37E9}"/>
              </a:ext>
            </a:extLst>
          </p:cNvPr>
          <p:cNvSpPr txBox="1"/>
          <p:nvPr/>
        </p:nvSpPr>
        <p:spPr>
          <a:xfrm>
            <a:off x="277427" y="2709506"/>
            <a:ext cx="5644349" cy="414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Topic?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topic uses a publish-subscribe (pub/sub) model. In this case, a message published to a topic is received by all subscribers.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consumers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receive the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message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decoupling between producers and consumers.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more flexible, event-driven architectures.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Subscribers can process messages at their own pace.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topics: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 or broadcasting.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systems.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Integrations where multiple services must react to the same event.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31A1-083A-C2C1-5E44-7B5DE5934E21}"/>
              </a:ext>
            </a:extLst>
          </p:cNvPr>
          <p:cNvSpPr txBox="1"/>
          <p:nvPr/>
        </p:nvSpPr>
        <p:spPr>
          <a:xfrm>
            <a:off x="4753252" y="4971664"/>
            <a:ext cx="7438748" cy="1880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queues and topics are fundamental in modern systems. Choosing between them depends on your business and technical needs: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each task should be processed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by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one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worker.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a message must be delivered to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subscribers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Mastering both models will help you design systems that are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1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10</cp:revision>
  <dcterms:created xsi:type="dcterms:W3CDTF">2025-08-18T12:56:02Z</dcterms:created>
  <dcterms:modified xsi:type="dcterms:W3CDTF">2025-08-18T13:20:35Z</dcterms:modified>
</cp:coreProperties>
</file>