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CC581-88E8-1676-9BF6-F6916C69F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712E3-9715-8749-25C6-E6305F1D3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7DD52-1E3D-C1A0-4E56-8D9DAA3C8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E757-88D5-42B5-9D85-DCE7058DA428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AB6A8-FEC7-017A-43B8-E03DAFD12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303FC-BDB3-FC94-127D-760B1BD1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E71C-25BC-462B-A5DD-0563CDFC6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115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041C-E8E6-64F7-FCC2-027E94D5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CD355-4769-125C-50F4-1FDE1DD03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267FE-A19D-A12E-91E5-7CF2C4F3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E757-88D5-42B5-9D85-DCE7058DA428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43FD9-5A11-DBE7-C084-94685110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D8C91-5173-6704-325C-DC7B6D4D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E71C-25BC-462B-A5DD-0563CDFC6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66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99C51A-A742-FE48-2EBC-7C71DBCE9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D2A68-FD0D-C864-73D1-DC46C06AB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5E0C5-0191-3B56-E1FD-C146B1507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E757-88D5-42B5-9D85-DCE7058DA428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65163-217E-7F47-36DE-906188C5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E6458-3E1A-B4CF-B269-03D1530E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E71C-25BC-462B-A5DD-0563CDFC6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72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A30CD-24E9-96C7-5092-4101B4B0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D2C44-0AB6-E75D-6CE3-3AFBA5B0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D519A-CC0B-E8FE-D613-67AACA18D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E757-88D5-42B5-9D85-DCE7058DA428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C0C2C-1BF7-77A2-C3FB-6AB973E9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D911C-EBB8-7DEC-17F6-A80810A9D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E71C-25BC-462B-A5DD-0563CDFC6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23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D8F32-9A64-C035-7B6B-C03557C9C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90CE2-9D92-F318-293E-2895FCE83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3FFAF-C371-B539-CA9C-157B77D07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E757-88D5-42B5-9D85-DCE7058DA428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838A2-0155-4801-DF73-041B88F9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EA5EB-1483-0DB7-320C-7A933F2BA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E71C-25BC-462B-A5DD-0563CDFC6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7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4F87-C133-2AAF-7F50-B9AF3506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7A36C-5EA2-3BB5-F5F6-5566FCAC1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6B5AD-B969-40D9-2A72-4A0F44FF4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15091-51E9-A030-F826-3FFE3D07B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E757-88D5-42B5-9D85-DCE7058DA428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04796-E488-AC1D-A461-2F7871720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B8785-B1BE-9A55-E67F-392DC4F6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E71C-25BC-462B-A5DD-0563CDFC6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07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977B-48BF-6B6A-2583-D340C306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06E25-E216-86FE-3337-8C4E58663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4D868-5169-9A0F-7992-306E2D07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C49231-1BDA-FAF8-4C2D-877FE369F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80A33-C253-307B-F013-502D33FC82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D09EE1-2F94-1726-D053-5B29DA5AB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E757-88D5-42B5-9D85-DCE7058DA428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92541B-C551-BDC4-E535-B3B8FA4DE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C0F9D-E53B-8C96-6DCC-D5A3BF05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E71C-25BC-462B-A5DD-0563CDFC6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81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E61A-8584-79AC-4884-726F282FE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99EE2E-F83E-BAE5-2673-275BB266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E757-88D5-42B5-9D85-DCE7058DA428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75ECF-7774-0EF9-6867-DC2A83D70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871EF-3BD2-ACAF-71CB-42BB36BD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E71C-25BC-462B-A5DD-0563CDFC6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81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0ABF7D-772C-CCCB-0C3A-CDE7B1BE1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E757-88D5-42B5-9D85-DCE7058DA428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A55592-F301-F65C-056D-E49A3002A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B8B16-8F15-D5BF-7344-71C0DD06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E71C-25BC-462B-A5DD-0563CDFC6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36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2444-A65C-7773-2969-2B4CF2FC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1339D-46C7-10D4-9265-B4CFF10C8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0C7AB-2A68-05D2-DCBB-AED05E80D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6852F-130F-132B-38D2-CCB713AA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E757-88D5-42B5-9D85-DCE7058DA428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217B7-A808-3182-3E5D-F6B1BB945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E0655-9911-1911-701D-0B170EAE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E71C-25BC-462B-A5DD-0563CDFC6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9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29E-F040-813E-029A-B5EDBFB0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79FE0-722F-0CA9-6B1D-74AE805D2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B960C-E30C-07E1-160A-3DCD2E50A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1218B-84EB-F2AC-C716-2E4F3CCDF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E757-88D5-42B5-9D85-DCE7058DA428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65066-2109-2435-0D60-D94873F0C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3D715-0523-2810-F5A6-81835304E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E71C-25BC-462B-A5DD-0563CDFC6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36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C65126-3AF9-A1EA-02B0-5DE769409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B95A3-B071-F4D6-C131-11CF29ECA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EFFDB-F764-4D1A-36C2-C36BD2411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6E757-88D5-42B5-9D85-DCE7058DA428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E1B29-7743-3033-5ADE-7DC949431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21669-C325-6EA0-490D-A1452657F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1E71C-25BC-462B-A5DD-0563CDFC6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024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6A6EE-9F1A-EA1F-8697-AFE96ADC1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293" y="463058"/>
            <a:ext cx="11452193" cy="1323592"/>
          </a:xfrm>
        </p:spPr>
        <p:txBody>
          <a:bodyPr>
            <a:noAutofit/>
          </a:bodyPr>
          <a:lstStyle/>
          <a:p>
            <a:r>
              <a:rPr lang="en-GB" sz="1600"/>
              <a:t>A higher </a:t>
            </a:r>
            <a:r>
              <a:rPr lang="en-GB" sz="1600" dirty="0"/>
              <a:t>clock speed means a faster CPU. The clock speed measures the number of cycles your CPU executes per second, measured in GHz (gigahertz).</a:t>
            </a:r>
            <a:br>
              <a:rPr lang="en-GB" sz="1600" dirty="0"/>
            </a:br>
            <a:r>
              <a:rPr lang="uk-UA" sz="1600" dirty="0"/>
              <a:t>Т</a:t>
            </a:r>
            <a:r>
              <a:rPr lang="ru-RU" sz="1600" dirty="0"/>
              <a:t>актова частота – це кількість операцій (тактів), що виконуються за одиницю часу</a:t>
            </a:r>
            <a:r>
              <a:rPr lang="en-GB" sz="1600" dirty="0"/>
              <a:t>. </a:t>
            </a:r>
            <a:r>
              <a:rPr lang="ru-RU" sz="1600" dirty="0"/>
              <a:t>У процесора тактова частота означає, скільки операцій він може виконати за 1 секунду. </a:t>
            </a:r>
            <a:br>
              <a:rPr lang="en-GB" sz="1600" dirty="0"/>
            </a:br>
            <a:endParaRPr lang="en-GB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3DB83-D185-2A43-5E32-8FC84F043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6" y="1861984"/>
            <a:ext cx="5637703" cy="37009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31C45D-C540-1636-7C1D-B65156215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819" y="1861984"/>
            <a:ext cx="2600325" cy="152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B7AC52-E09A-A7C4-5F30-B85EE1215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014" y="3187547"/>
            <a:ext cx="2886075" cy="1190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49BEC9-A1FC-7932-D5A4-F32E69367C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3469" y="4266155"/>
            <a:ext cx="2352675" cy="2495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67C0A7-4D70-1DEC-D96A-26F477EC05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1759" y="2414078"/>
            <a:ext cx="3581400" cy="3552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C86EFE-1AD2-986C-01D0-4CC7AB826211}"/>
              </a:ext>
            </a:extLst>
          </p:cNvPr>
          <p:cNvSpPr txBox="1"/>
          <p:nvPr/>
        </p:nvSpPr>
        <p:spPr>
          <a:xfrm>
            <a:off x="1054997" y="5828064"/>
            <a:ext cx="30819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Clock Speed</a:t>
            </a:r>
            <a:r>
              <a:rPr lang="uk-UA" dirty="0"/>
              <a:t> </a:t>
            </a:r>
            <a:r>
              <a:rPr lang="en-GB" dirty="0"/>
              <a:t>CPU</a:t>
            </a:r>
            <a:br>
              <a:rPr lang="en-GB" dirty="0"/>
            </a:br>
            <a:r>
              <a:rPr lang="uk-UA" dirty="0"/>
              <a:t>(</a:t>
            </a:r>
            <a:r>
              <a:rPr lang="uk-UA" sz="1800" dirty="0"/>
              <a:t>Тактова Частота процесора</a:t>
            </a:r>
            <a:r>
              <a:rPr lang="uk-UA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032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71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 higher clock speed means a faster CPU. The clock speed measures the number of cycles your CPU executes per second, measured in GHz (gigahertz). Тактова частота – це кількість операцій (тактів), що виконуються за одиницю часу. У процесора тактова частота означає, скільки операцій він може виконати за 1 секунду.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Yura Parashynets</dc:creator>
  <cp:lastModifiedBy>Yura Parashynets</cp:lastModifiedBy>
  <cp:revision>16</cp:revision>
  <dcterms:created xsi:type="dcterms:W3CDTF">2025-06-12T12:10:12Z</dcterms:created>
  <dcterms:modified xsi:type="dcterms:W3CDTF">2025-06-23T18:16:17Z</dcterms:modified>
</cp:coreProperties>
</file>