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954-DFB3-CD49-4110-F4CB18F1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86A8-C35C-7305-053A-448B04911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1FA4-4D7D-F275-6F30-DDE662E9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D522-6FFC-C717-E521-87220B95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7B04-48DC-FBFB-24FD-AC8D9444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8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8E-5CFD-B7EA-EC7E-07E33822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169F3-AECF-081F-23A1-3574612E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B3A4-A872-FCE9-B30B-A5A64020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4803-9EFF-F929-203B-D1D607FC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A9F8-2A0D-33DB-5E0E-C2458910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8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A5B11-7F32-E232-C618-0AD843D33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39E98-E9F6-0954-9F4A-C852F7A83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78B4-BEA1-30DE-12F3-E2982ED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D74C-C8F6-3369-5CB0-7D92C953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33E7-3AB6-3CD2-BC72-115EA926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4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5258-B51F-9C28-D092-444A0B80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942E-6C10-D315-FD49-8E53BEC1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D9D8-46EB-BC35-2FA2-C41A811F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0861-966E-7E90-2CC8-724DE2DE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0AAD-93BF-4D50-00D5-EE8C8E16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2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BC40-88FF-C17B-2689-3A663678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E1C84-9C7A-0FE2-AFD8-450B9DAA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FBC0-FF93-8488-DC6A-8D8BB24E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857C-BB41-75A9-2441-A9096B50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0009-51D2-2117-8CD6-45180BC8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85B8-10EC-1992-BBB2-973139EB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D1E0-839C-FEDE-B47E-E013421A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74EE-7457-D78F-537D-01E9BDA6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2052-ABA9-EA52-A9B2-45EBF781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9683-76D9-38B9-3909-C288590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24D9F-BFFE-9E78-F5B7-FBB5134F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DA4A-251A-F597-89C6-33E8E7D9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D32F2-DA9B-610F-C89B-CDE04F3C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8930-32A3-34C1-D0C1-357F48AF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71628-3AF8-7456-0CB7-CDBF1C204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8C0D9-3327-2D0E-0414-FEE4EC5F0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009B7-4689-4B15-7BC7-56E6B74C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5711A-79CC-5B40-21A9-BF40CA66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D6925-9215-4F58-B048-84EA90D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D01-1A3E-41A9-7A2A-CB79DDAC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2FB9E-8C2A-6A7D-5D33-12ED8936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152-E3BC-CCD5-2F70-526237E7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A9FC8-B6A2-9F34-561E-072F03C1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44A4C-F4B2-F97A-A842-AFD77F7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64985-BAD4-717A-F99C-DEBFABCC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D3CA-5D23-A988-8F56-F0E7B2E3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AC90-B91C-C344-FC22-948399C7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2015-0D49-26B6-0467-72BA3BEA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BFF6-0E77-863D-E143-95B4E2B7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3E16F-DDCB-FA93-106E-7CAFDAED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2685-AC99-C3D8-83AB-09652BD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FFF8B-2EA8-39A1-2F15-72E702EE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F5E8-9908-35D5-34A3-59188C03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32685-A746-1505-BCCC-72D703175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6F096-C146-8924-8AA3-5BDF8E2B9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CF02-DF41-254D-0055-2BBCAFED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4A69A-9507-596B-2E06-27BE0140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9F224-802D-CF7A-1641-D9E199FC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20480-D1F9-B67D-EBF1-AC504985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199D-1DD6-745E-8DEF-F779B567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0325-F3A2-3963-67E7-189A34C49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D5DB-2993-9247-6444-A5ABFF15D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B719-562A-17D9-90F0-CF74AF0D3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0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CD177F-3B97-9C4D-BD95-E7831C1C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8" y="180283"/>
            <a:ext cx="6372040" cy="309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DBA81B-FC6C-0D63-CC5C-8B7A9924EBA7}"/>
              </a:ext>
            </a:extLst>
          </p:cNvPr>
          <p:cNvSpPr txBox="1"/>
          <p:nvPr/>
        </p:nvSpPr>
        <p:spPr>
          <a:xfrm>
            <a:off x="7136422" y="2266887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FIFO - principle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2864D-60E8-0C75-928A-169249EAA5FF}"/>
              </a:ext>
            </a:extLst>
          </p:cNvPr>
          <p:cNvSpPr txBox="1"/>
          <p:nvPr/>
        </p:nvSpPr>
        <p:spPr>
          <a:xfrm>
            <a:off x="7136422" y="3148902"/>
            <a:ext cx="4605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AMQP (Advanced Message Queuing Protocol) — is an open standard application layer protocol designed for asynchronous messaging between applications and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0F0E9-30A5-EAE6-E9C1-F4DBF9F33800}"/>
              </a:ext>
            </a:extLst>
          </p:cNvPr>
          <p:cNvSpPr txBox="1"/>
          <p:nvPr/>
        </p:nvSpPr>
        <p:spPr>
          <a:xfrm>
            <a:off x="7136422" y="1384872"/>
            <a:ext cx="410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RabbitMQ – open source message broker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71E23-DA1C-62F3-11E2-947ACC7C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1" y="3385760"/>
            <a:ext cx="6713479" cy="34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 Parashynets</dc:creator>
  <cp:lastModifiedBy>Yura Parashynets</cp:lastModifiedBy>
  <cp:revision>10</cp:revision>
  <dcterms:created xsi:type="dcterms:W3CDTF">2025-06-23T14:03:51Z</dcterms:created>
  <dcterms:modified xsi:type="dcterms:W3CDTF">2025-06-23T18:14:17Z</dcterms:modified>
</cp:coreProperties>
</file>