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E6F1"/>
    <a:srgbClr val="2DC5F1"/>
    <a:srgbClr val="2D92F1"/>
    <a:srgbClr val="EFB63F"/>
    <a:srgbClr val="E0AC3A"/>
    <a:srgbClr val="FFC340"/>
    <a:srgbClr val="FFA827"/>
    <a:srgbClr val="84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94599" autoAdjust="0"/>
  </p:normalViewPr>
  <p:slideViewPr>
    <p:cSldViewPr snapToObjects="1">
      <p:cViewPr varScale="1">
        <p:scale>
          <a:sx n="115" d="100"/>
          <a:sy n="115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90392" y="1724977"/>
            <a:ext cx="6566840" cy="654923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4100" dirty="0">
                <a:solidFill>
                  <a:schemeClr val="bg1"/>
                </a:solidFill>
                <a:latin typeface="Trebuchet MS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7000"/>
              </a:lnSpc>
            </a:pPr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epam-powered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400445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965192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E6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pic>
        <p:nvPicPr>
          <p:cNvPr id="4" name="Picture 3" descr="Untitled-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8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028733"/>
            <a:ext cx="9144000" cy="5472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ntitled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63790"/>
            <a:ext cx="1440160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5000" y="0"/>
            <a:ext cx="109728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755576" y="2372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90392" y="1570823"/>
            <a:ext cx="6573896" cy="792140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</a:pPr>
            <a:r>
              <a:rPr lang="en-US" sz="5100" b="1" dirty="0" smtClean="0">
                <a:solidFill>
                  <a:schemeClr val="bg1"/>
                </a:solidFill>
                <a:latin typeface="Trebuchet MS"/>
              </a:rPr>
              <a:t>Thank You</a:t>
            </a:r>
            <a:endParaRPr lang="en-US" sz="5100" b="1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2" name="Picture 11" descr="icon-in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" y="5023551"/>
            <a:ext cx="360000" cy="359997"/>
          </a:xfrm>
          <a:prstGeom prst="rect">
            <a:avLst/>
          </a:prstGeom>
        </p:spPr>
      </p:pic>
      <p:pic>
        <p:nvPicPr>
          <p:cNvPr id="18" name="Picture 17" descr="epam-powered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pic>
        <p:nvPicPr>
          <p:cNvPr id="19" name="Picture 18" descr="icon-mail.pn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" y="4244127"/>
            <a:ext cx="360000" cy="359997"/>
          </a:xfrm>
          <a:prstGeom prst="rect">
            <a:avLst/>
          </a:prstGeom>
        </p:spPr>
      </p:pic>
      <p:pic>
        <p:nvPicPr>
          <p:cNvPr id="21" name="Picture 20" descr="icon-blog.pn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805264"/>
            <a:ext cx="360000" cy="359997"/>
          </a:xfrm>
          <a:prstGeom prst="rect">
            <a:avLst/>
          </a:prstGeom>
        </p:spPr>
      </p:pic>
      <p:sp>
        <p:nvSpPr>
          <p:cNvPr id="2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4936" y="2708920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95792" y="3273667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C5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1078992" y="5760720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937760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937760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0" name="Picture 39" descr="icon-skyp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4238364"/>
            <a:ext cx="365760" cy="365760"/>
          </a:xfrm>
          <a:prstGeom prst="rect">
            <a:avLst/>
          </a:prstGeom>
        </p:spPr>
      </p:pic>
      <p:pic>
        <p:nvPicPr>
          <p:cNvPr id="41" name="Picture 40" descr="icon-tw.pn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0" y="5023551"/>
            <a:ext cx="360000" cy="359997"/>
          </a:xfrm>
          <a:prstGeom prst="rect">
            <a:avLst/>
          </a:prstGeom>
        </p:spPr>
      </p:pic>
      <p:pic>
        <p:nvPicPr>
          <p:cNvPr id="22" name="Picture 21" descr="Untitled-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2" y="1724977"/>
            <a:ext cx="6566840" cy="1985159"/>
          </a:xfrm>
        </p:spPr>
        <p:txBody>
          <a:bodyPr/>
          <a:lstStyle/>
          <a:p>
            <a:r>
              <a:rPr lang="en-US" dirty="0" smtClean="0"/>
              <a:t>Garbage Collection and Memory Leak Avoidance in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504" y="4965192"/>
            <a:ext cx="4297715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garbage collector works in .NET</a:t>
            </a:r>
          </a:p>
          <a:p>
            <a:r>
              <a:rPr lang="en-US" sz="2400" dirty="0" smtClean="0"/>
              <a:t>What is a memory leak, and why it is bad.</a:t>
            </a:r>
          </a:p>
          <a:p>
            <a:r>
              <a:rPr lang="en-US" sz="2400" dirty="0" smtClean="0"/>
              <a:t>What might be a reason of memory leak</a:t>
            </a:r>
          </a:p>
          <a:p>
            <a:r>
              <a:rPr lang="en-US" sz="2400" dirty="0" smtClean="0"/>
              <a:t>What tool we have to profile application memory consuming.</a:t>
            </a:r>
          </a:p>
          <a:p>
            <a:r>
              <a:rPr lang="en-US" sz="2400" dirty="0" smtClean="0"/>
              <a:t>Design principles to avoid memory leak problems.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792" y="3273667"/>
            <a:ext cx="4312143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493008" cy="477699"/>
          </a:xfrm>
        </p:spPr>
        <p:txBody>
          <a:bodyPr/>
          <a:lstStyle/>
          <a:p>
            <a:r>
              <a:rPr lang="en-US" dirty="0" smtClean="0"/>
              <a:t>yurii_shapovalov@epam.com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493008" cy="477699"/>
          </a:xfrm>
        </p:spPr>
        <p:txBody>
          <a:bodyPr/>
          <a:lstStyle/>
          <a:p>
            <a:r>
              <a:rPr lang="en-US" sz="1800" dirty="0" smtClean="0"/>
              <a:t>linkedin.com/in/</a:t>
            </a:r>
            <a:r>
              <a:rPr lang="en-US" sz="1800" dirty="0" err="1" smtClean="0"/>
              <a:t>yuriyshapovalov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shapovalov.yuriy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YuriyShapovalov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Trebuchet MS</vt:lpstr>
      <vt:lpstr>Тема Office</vt:lpstr>
      <vt:lpstr>Garbage Collection and Memory Leak Avoidance in .NET</vt:lpstr>
      <vt:lpstr>Agenda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Yuriy Shapovalov</cp:lastModifiedBy>
  <cp:revision>49</cp:revision>
  <dcterms:created xsi:type="dcterms:W3CDTF">2013-08-21T11:43:56Z</dcterms:created>
  <dcterms:modified xsi:type="dcterms:W3CDTF">2014-01-19T16:09:30Z</dcterms:modified>
</cp:coreProperties>
</file>