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03.08.2013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</a:p>
          <a:p>
            <a:r>
              <a:rPr lang="en-US" dirty="0" smtClean="0"/>
              <a:t>Mark and sweep algorithm</a:t>
            </a:r>
          </a:p>
          <a:p>
            <a:r>
              <a:rPr lang="en-US" dirty="0" smtClean="0"/>
              <a:t>Generations</a:t>
            </a:r>
          </a:p>
          <a:p>
            <a:r>
              <a:rPr lang="en-US" dirty="0" smtClean="0"/>
              <a:t>Dispose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1529</TotalTime>
  <Words>99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Memory Allocation process</vt:lpstr>
      <vt:lpstr>Memory Allocation process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9</cp:revision>
  <dcterms:created xsi:type="dcterms:W3CDTF">2013-08-03T15:06:49Z</dcterms:created>
  <dcterms:modified xsi:type="dcterms:W3CDTF">2013-08-04T16:36:01Z</dcterms:modified>
</cp:coreProperties>
</file>