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137E8"/>
    <a:srgbClr val="C20EB9"/>
    <a:srgbClr val="2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9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Garbage collection in </a:t>
            </a:r>
            <a:r>
              <a:rPr lang="en-US" sz="3600" dirty="0" smtClean="0"/>
              <a:t>.NET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Comparing with Java, Python and JavaScript approaches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Author: Yuriy Shapovalov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</a:p>
          <a:p>
            <a:r>
              <a:rPr lang="en-US" dirty="0" smtClean="0"/>
              <a:t>Mark and sweep algorithm</a:t>
            </a:r>
          </a:p>
          <a:p>
            <a:r>
              <a:rPr lang="en-US" dirty="0" smtClean="0"/>
              <a:t>Generations</a:t>
            </a:r>
          </a:p>
          <a:p>
            <a:r>
              <a:rPr lang="en-US" dirty="0" smtClean="0"/>
              <a:t>Dispose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5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CLR executes the first line of the managed code, it creates three application domains.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AppDomain</a:t>
            </a:r>
            <a:endParaRPr lang="en-US" sz="2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69519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CLR Bootstrap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720219" cy="51689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09" y="5689600"/>
            <a:ext cx="7594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Mark and Sweep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8347" y="1362853"/>
            <a:ext cx="7478038" cy="1565755"/>
            <a:chOff x="818347" y="1162828"/>
            <a:chExt cx="7478038" cy="1565755"/>
          </a:xfrm>
        </p:grpSpPr>
        <p:sp>
          <p:nvSpPr>
            <p:cNvPr id="6" name="Rectangle 5"/>
            <p:cNvSpPr/>
            <p:nvPr/>
          </p:nvSpPr>
          <p:spPr>
            <a:xfrm>
              <a:off x="818347" y="1162828"/>
              <a:ext cx="7478038" cy="156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Roots</a:t>
              </a:r>
              <a:endParaRPr lang="ru-R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1306" y="1713973"/>
              <a:ext cx="1691014" cy="693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global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2424" y="1703537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9168" y="1703537"/>
              <a:ext cx="1691014" cy="7040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 registers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7074" y="1219200"/>
              <a:ext cx="2562225" cy="1362075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Processes</a:t>
              </a:r>
              <a:endParaRPr lang="ru-R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6325" y="1809482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84138" y="1934224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83378" y="3124669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414176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786238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46044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56169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458876" y="514915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6497475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967481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2349068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356906" y="412869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1595681" y="4137258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03745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/>
          <p:cNvSpPr/>
          <p:nvPr/>
        </p:nvSpPr>
        <p:spPr>
          <a:xfrm>
            <a:off x="7800182" y="514624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681281" y="5108114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2346233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3556358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859065" y="6073593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Straight Connector 32"/>
          <p:cNvCxnSpPr>
            <a:stCxn id="7" idx="2"/>
            <a:endCxn id="22" idx="0"/>
          </p:cNvCxnSpPr>
          <p:nvPr/>
        </p:nvCxnSpPr>
        <p:spPr>
          <a:xfrm flipH="1">
            <a:off x="1424681" y="2607630"/>
            <a:ext cx="692132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23" idx="0"/>
          </p:cNvCxnSpPr>
          <p:nvPr/>
        </p:nvCxnSpPr>
        <p:spPr>
          <a:xfrm>
            <a:off x="2116813" y="2607630"/>
            <a:ext cx="689455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2"/>
            <a:endCxn id="25" idx="0"/>
          </p:cNvCxnSpPr>
          <p:nvPr/>
        </p:nvCxnSpPr>
        <p:spPr>
          <a:xfrm>
            <a:off x="1424681" y="3699802"/>
            <a:ext cx="628200" cy="43745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2"/>
            <a:endCxn id="24" idx="0"/>
          </p:cNvCxnSpPr>
          <p:nvPr/>
        </p:nvCxnSpPr>
        <p:spPr>
          <a:xfrm flipH="1">
            <a:off x="814106" y="3699802"/>
            <a:ext cx="610575" cy="4288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  <a:endCxn id="28" idx="0"/>
          </p:cNvCxnSpPr>
          <p:nvPr/>
        </p:nvCxnSpPr>
        <p:spPr>
          <a:xfrm>
            <a:off x="814106" y="4662092"/>
            <a:ext cx="324375" cy="44602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2"/>
            <a:endCxn id="15" idx="0"/>
          </p:cNvCxnSpPr>
          <p:nvPr/>
        </p:nvCxnSpPr>
        <p:spPr>
          <a:xfrm>
            <a:off x="4629645" y="2578924"/>
            <a:ext cx="10933" cy="5457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6" idx="0"/>
          </p:cNvCxnSpPr>
          <p:nvPr/>
        </p:nvCxnSpPr>
        <p:spPr>
          <a:xfrm flipH="1">
            <a:off x="3871376" y="3658069"/>
            <a:ext cx="769202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7" idx="0"/>
          </p:cNvCxnSpPr>
          <p:nvPr/>
        </p:nvCxnSpPr>
        <p:spPr>
          <a:xfrm>
            <a:off x="4640578" y="3658069"/>
            <a:ext cx="602860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2"/>
            <a:endCxn id="18" idx="0"/>
          </p:cNvCxnSpPr>
          <p:nvPr/>
        </p:nvCxnSpPr>
        <p:spPr>
          <a:xfrm flipH="1">
            <a:off x="3403244" y="4669466"/>
            <a:ext cx="468132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2"/>
            <a:endCxn id="19" idx="0"/>
          </p:cNvCxnSpPr>
          <p:nvPr/>
        </p:nvCxnSpPr>
        <p:spPr>
          <a:xfrm>
            <a:off x="3871376" y="4669466"/>
            <a:ext cx="741993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2"/>
            <a:endCxn id="29" idx="0"/>
          </p:cNvCxnSpPr>
          <p:nvPr/>
        </p:nvCxnSpPr>
        <p:spPr>
          <a:xfrm flipH="1">
            <a:off x="2803433" y="5623190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8" idx="2"/>
            <a:endCxn id="30" idx="0"/>
          </p:cNvCxnSpPr>
          <p:nvPr/>
        </p:nvCxnSpPr>
        <p:spPr>
          <a:xfrm>
            <a:off x="3403244" y="5623190"/>
            <a:ext cx="610314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2"/>
            <a:endCxn id="31" idx="0"/>
          </p:cNvCxnSpPr>
          <p:nvPr/>
        </p:nvCxnSpPr>
        <p:spPr>
          <a:xfrm flipH="1">
            <a:off x="5316265" y="5682556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2"/>
            <a:endCxn id="20" idx="0"/>
          </p:cNvCxnSpPr>
          <p:nvPr/>
        </p:nvCxnSpPr>
        <p:spPr>
          <a:xfrm>
            <a:off x="5243438" y="4669466"/>
            <a:ext cx="672638" cy="4796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" idx="2"/>
            <a:endCxn id="21" idx="0"/>
          </p:cNvCxnSpPr>
          <p:nvPr/>
        </p:nvCxnSpPr>
        <p:spPr>
          <a:xfrm>
            <a:off x="6954675" y="2607630"/>
            <a:ext cx="0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" idx="2"/>
            <a:endCxn id="26" idx="0"/>
          </p:cNvCxnSpPr>
          <p:nvPr/>
        </p:nvCxnSpPr>
        <p:spPr>
          <a:xfrm>
            <a:off x="6954675" y="3699802"/>
            <a:ext cx="606270" cy="43626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6" idx="2"/>
            <a:endCxn id="27" idx="0"/>
          </p:cNvCxnSpPr>
          <p:nvPr/>
        </p:nvCxnSpPr>
        <p:spPr>
          <a:xfrm>
            <a:off x="7560945" y="4669466"/>
            <a:ext cx="696437" cy="476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1642</TotalTime>
  <Words>96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Mesh</vt:lpstr>
      <vt:lpstr>Garbage collection in .NET</vt:lpstr>
      <vt:lpstr>Agenda</vt:lpstr>
      <vt:lpstr>Memory Allocation process</vt:lpstr>
      <vt:lpstr>Memory Allocation process</vt:lpstr>
      <vt:lpstr>CLR Bootstrap</vt:lpstr>
      <vt:lpstr>Mark and Sweep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.NET</dc:title>
  <dc:creator>Yuriy Shapovalov</dc:creator>
  <cp:lastModifiedBy>Yuriy Shapovalov</cp:lastModifiedBy>
  <cp:revision>15</cp:revision>
  <dcterms:created xsi:type="dcterms:W3CDTF">2013-08-03T15:06:49Z</dcterms:created>
  <dcterms:modified xsi:type="dcterms:W3CDTF">2013-08-04T18:32:22Z</dcterms:modified>
</cp:coreProperties>
</file>