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9" r:id="rId5"/>
    <p:sldId id="258" r:id="rId6"/>
    <p:sldId id="263" r:id="rId7"/>
    <p:sldId id="262" r:id="rId8"/>
    <p:sldId id="267" r:id="rId9"/>
    <p:sldId id="268" r:id="rId10"/>
    <p:sldId id="269" r:id="rId11"/>
    <p:sldId id="264" r:id="rId12"/>
    <p:sldId id="270" r:id="rId13"/>
    <p:sldId id="265" r:id="rId14"/>
    <p:sldId id="266" r:id="rId15"/>
    <p:sldId id="273" r:id="rId16"/>
    <p:sldId id="275" r:id="rId17"/>
    <p:sldId id="274" r:id="rId18"/>
    <p:sldId id="276" r:id="rId19"/>
    <p:sldId id="280" r:id="rId20"/>
    <p:sldId id="26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3425A-F685-45F8-8FD2-E383BB0F1DF4}" v="184" dt="2022-06-01T14:32:57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ONGKEON KIM" userId="34afdab708d205e3" providerId="LiveId" clId="{8E23425A-F685-45F8-8FD2-E383BB0F1DF4}"/>
    <pc:docChg chg="undo custSel addSld delSld modSld sldOrd">
      <pc:chgData name="DANIEL DONGKEON KIM" userId="34afdab708d205e3" providerId="LiveId" clId="{8E23425A-F685-45F8-8FD2-E383BB0F1DF4}" dt="2022-06-01T14:35:11.963" v="4702" actId="20577"/>
      <pc:docMkLst>
        <pc:docMk/>
      </pc:docMkLst>
      <pc:sldChg chg="modSp mod">
        <pc:chgData name="DANIEL DONGKEON KIM" userId="34afdab708d205e3" providerId="LiveId" clId="{8E23425A-F685-45F8-8FD2-E383BB0F1DF4}" dt="2022-06-01T10:48:23.821" v="51" actId="20577"/>
        <pc:sldMkLst>
          <pc:docMk/>
          <pc:sldMk cId="2948194498" sldId="256"/>
        </pc:sldMkLst>
        <pc:spChg chg="mod">
          <ac:chgData name="DANIEL DONGKEON KIM" userId="34afdab708d205e3" providerId="LiveId" clId="{8E23425A-F685-45F8-8FD2-E383BB0F1DF4}" dt="2022-06-01T10:48:23.821" v="51" actId="20577"/>
          <ac:spMkLst>
            <pc:docMk/>
            <pc:sldMk cId="2948194498" sldId="256"/>
            <ac:spMk id="2" creationId="{5E898C88-36A6-7255-3E6C-E67349E17F59}"/>
          </ac:spMkLst>
        </pc:spChg>
      </pc:sldChg>
      <pc:sldChg chg="addSp delSp modSp mod">
        <pc:chgData name="DANIEL DONGKEON KIM" userId="34afdab708d205e3" providerId="LiveId" clId="{8E23425A-F685-45F8-8FD2-E383BB0F1DF4}" dt="2022-06-01T13:06:45.926" v="3195" actId="20577"/>
        <pc:sldMkLst>
          <pc:docMk/>
          <pc:sldMk cId="2878484652" sldId="257"/>
        </pc:sldMkLst>
        <pc:spChg chg="mod">
          <ac:chgData name="DANIEL DONGKEON KIM" userId="34afdab708d205e3" providerId="LiveId" clId="{8E23425A-F685-45F8-8FD2-E383BB0F1DF4}" dt="2022-06-01T13:06:45.926" v="3195" actId="20577"/>
          <ac:spMkLst>
            <pc:docMk/>
            <pc:sldMk cId="2878484652" sldId="257"/>
            <ac:spMk id="3" creationId="{2DAEF1FD-9B5A-0EDA-CFD3-8FBFDD4F20A1}"/>
          </ac:spMkLst>
        </pc:spChg>
        <pc:picChg chg="add del">
          <ac:chgData name="DANIEL DONGKEON KIM" userId="34afdab708d205e3" providerId="LiveId" clId="{8E23425A-F685-45F8-8FD2-E383BB0F1DF4}" dt="2022-06-01T10:52:08.238" v="90" actId="478"/>
          <ac:picMkLst>
            <pc:docMk/>
            <pc:sldMk cId="2878484652" sldId="257"/>
            <ac:picMk id="5" creationId="{E10FFB76-E853-445C-DCD3-CB9413F7CB76}"/>
          </ac:picMkLst>
        </pc:picChg>
        <pc:picChg chg="mod">
          <ac:chgData name="DANIEL DONGKEON KIM" userId="34afdab708d205e3" providerId="LiveId" clId="{8E23425A-F685-45F8-8FD2-E383BB0F1DF4}" dt="2022-06-01T10:52:12.381" v="91" actId="14100"/>
          <ac:picMkLst>
            <pc:docMk/>
            <pc:sldMk cId="2878484652" sldId="257"/>
            <ac:picMk id="7" creationId="{81A407BB-D44A-6E1F-34B3-C04EC2C36301}"/>
          </ac:picMkLst>
        </pc:picChg>
      </pc:sldChg>
      <pc:sldChg chg="addSp modSp mod modAnim">
        <pc:chgData name="DANIEL DONGKEON KIM" userId="34afdab708d205e3" providerId="LiveId" clId="{8E23425A-F685-45F8-8FD2-E383BB0F1DF4}" dt="2022-06-01T13:18:09.320" v="3340" actId="404"/>
        <pc:sldMkLst>
          <pc:docMk/>
          <pc:sldMk cId="3991246766" sldId="258"/>
        </pc:sldMkLst>
        <pc:spChg chg="add mod">
          <ac:chgData name="DANIEL DONGKEON KIM" userId="34afdab708d205e3" providerId="LiveId" clId="{8E23425A-F685-45F8-8FD2-E383BB0F1DF4}" dt="2022-06-01T13:18:09.320" v="3340" actId="404"/>
          <ac:spMkLst>
            <pc:docMk/>
            <pc:sldMk cId="3991246766" sldId="258"/>
            <ac:spMk id="6" creationId="{021AADAB-FF79-DC7F-D226-59FB2312AEE3}"/>
          </ac:spMkLst>
        </pc:spChg>
        <pc:spChg chg="mod">
          <ac:chgData name="DANIEL DONGKEON KIM" userId="34afdab708d205e3" providerId="LiveId" clId="{8E23425A-F685-45F8-8FD2-E383BB0F1DF4}" dt="2022-06-01T11:21:56.054" v="692" actId="6549"/>
          <ac:spMkLst>
            <pc:docMk/>
            <pc:sldMk cId="3991246766" sldId="258"/>
            <ac:spMk id="9" creationId="{E7042059-D6A4-8461-31AB-88211EB97DC1}"/>
          </ac:spMkLst>
        </pc:spChg>
        <pc:graphicFrameChg chg="mod">
          <ac:chgData name="DANIEL DONGKEON KIM" userId="34afdab708d205e3" providerId="LiveId" clId="{8E23425A-F685-45F8-8FD2-E383BB0F1DF4}" dt="2022-06-01T13:17:43.365" v="3325"/>
          <ac:graphicFrameMkLst>
            <pc:docMk/>
            <pc:sldMk cId="3991246766" sldId="258"/>
            <ac:graphicFrameMk id="12" creationId="{89E13576-8D4C-1748-6EE5-E1C518343030}"/>
          </ac:graphicFrameMkLst>
        </pc:graphicFrameChg>
      </pc:sldChg>
      <pc:sldChg chg="del">
        <pc:chgData name="DANIEL DONGKEON KIM" userId="34afdab708d205e3" providerId="LiveId" clId="{8E23425A-F685-45F8-8FD2-E383BB0F1DF4}" dt="2022-06-01T14:01:48.681" v="3785" actId="47"/>
        <pc:sldMkLst>
          <pc:docMk/>
          <pc:sldMk cId="1260761685" sldId="259"/>
        </pc:sldMkLst>
      </pc:sldChg>
      <pc:sldChg chg="addSp delSp modSp mod setBg">
        <pc:chgData name="DANIEL DONGKEON KIM" userId="34afdab708d205e3" providerId="LiveId" clId="{8E23425A-F685-45F8-8FD2-E383BB0F1DF4}" dt="2022-06-01T14:31:25.745" v="4663" actId="26606"/>
        <pc:sldMkLst>
          <pc:docMk/>
          <pc:sldMk cId="3459332175" sldId="260"/>
        </pc:sldMkLst>
        <pc:spChg chg="mod">
          <ac:chgData name="DANIEL DONGKEON KIM" userId="34afdab708d205e3" providerId="LiveId" clId="{8E23425A-F685-45F8-8FD2-E383BB0F1DF4}" dt="2022-06-01T14:31:25.745" v="4663" actId="26606"/>
          <ac:spMkLst>
            <pc:docMk/>
            <pc:sldMk cId="3459332175" sldId="260"/>
            <ac:spMk id="2" creationId="{9D4FEF79-A9B4-FC4A-6E14-6D0E59E586E7}"/>
          </ac:spMkLst>
        </pc:spChg>
        <pc:spChg chg="mod">
          <ac:chgData name="DANIEL DONGKEON KIM" userId="34afdab708d205e3" providerId="LiveId" clId="{8E23425A-F685-45F8-8FD2-E383BB0F1DF4}" dt="2022-06-01T14:31:25.745" v="4663" actId="26606"/>
          <ac:spMkLst>
            <pc:docMk/>
            <pc:sldMk cId="3459332175" sldId="260"/>
            <ac:spMk id="3" creationId="{0AABA451-216E-018F-736E-A4C5A7D7705C}"/>
          </ac:spMkLst>
        </pc:spChg>
        <pc:spChg chg="add del">
          <ac:chgData name="DANIEL DONGKEON KIM" userId="34afdab708d205e3" providerId="LiveId" clId="{8E23425A-F685-45F8-8FD2-E383BB0F1DF4}" dt="2022-06-01T14:31:25.743" v="4662" actId="26606"/>
          <ac:spMkLst>
            <pc:docMk/>
            <pc:sldMk cId="3459332175" sldId="260"/>
            <ac:spMk id="9" creationId="{F13C74B1-5B17-4795-BED0-7140497B445A}"/>
          </ac:spMkLst>
        </pc:spChg>
        <pc:spChg chg="add del">
          <ac:chgData name="DANIEL DONGKEON KIM" userId="34afdab708d205e3" providerId="LiveId" clId="{8E23425A-F685-45F8-8FD2-E383BB0F1DF4}" dt="2022-06-01T14:31:25.743" v="4662" actId="26606"/>
          <ac:spMkLst>
            <pc:docMk/>
            <pc:sldMk cId="3459332175" sldId="260"/>
            <ac:spMk id="11" creationId="{D4974D33-8DC5-464E-8C6D-BE58F0669C17}"/>
          </ac:spMkLst>
        </pc:spChg>
        <pc:spChg chg="add">
          <ac:chgData name="DANIEL DONGKEON KIM" userId="34afdab708d205e3" providerId="LiveId" clId="{8E23425A-F685-45F8-8FD2-E383BB0F1DF4}" dt="2022-06-01T14:31:25.745" v="4663" actId="26606"/>
          <ac:spMkLst>
            <pc:docMk/>
            <pc:sldMk cId="3459332175" sldId="260"/>
            <ac:spMk id="13" creationId="{D009D6D5-DAC2-4A8B-A17A-E206B9012D09}"/>
          </ac:spMkLst>
        </pc:spChg>
        <pc:picChg chg="mod ord">
          <ac:chgData name="DANIEL DONGKEON KIM" userId="34afdab708d205e3" providerId="LiveId" clId="{8E23425A-F685-45F8-8FD2-E383BB0F1DF4}" dt="2022-06-01T14:31:25.745" v="4663" actId="26606"/>
          <ac:picMkLst>
            <pc:docMk/>
            <pc:sldMk cId="3459332175" sldId="260"/>
            <ac:picMk id="4" creationId="{E6F9C193-74D8-BC73-34ED-1B992C850E51}"/>
          </ac:picMkLst>
        </pc:picChg>
        <pc:picChg chg="add del">
          <ac:chgData name="DANIEL DONGKEON KIM" userId="34afdab708d205e3" providerId="LiveId" clId="{8E23425A-F685-45F8-8FD2-E383BB0F1DF4}" dt="2022-06-01T14:30:17.449" v="4656"/>
          <ac:picMkLst>
            <pc:docMk/>
            <pc:sldMk cId="3459332175" sldId="260"/>
            <ac:picMk id="4098" creationId="{2880FD0D-ECC1-CB68-1AA0-A946BD41CDD4}"/>
          </ac:picMkLst>
        </pc:picChg>
        <pc:picChg chg="add del">
          <ac:chgData name="DANIEL DONGKEON KIM" userId="34afdab708d205e3" providerId="LiveId" clId="{8E23425A-F685-45F8-8FD2-E383BB0F1DF4}" dt="2022-06-01T14:30:29.914" v="4658"/>
          <ac:picMkLst>
            <pc:docMk/>
            <pc:sldMk cId="3459332175" sldId="260"/>
            <ac:picMk id="4100" creationId="{0B620F10-420F-DF19-DAB1-03143D199377}"/>
          </ac:picMkLst>
        </pc:picChg>
        <pc:picChg chg="add del">
          <ac:chgData name="DANIEL DONGKEON KIM" userId="34afdab708d205e3" providerId="LiveId" clId="{8E23425A-F685-45F8-8FD2-E383BB0F1DF4}" dt="2022-06-01T14:31:05.633" v="4660"/>
          <ac:picMkLst>
            <pc:docMk/>
            <pc:sldMk cId="3459332175" sldId="260"/>
            <ac:picMk id="4102" creationId="{285817BF-D5AF-4623-AE8D-DE384EBB006D}"/>
          </ac:picMkLst>
        </pc:picChg>
      </pc:sldChg>
      <pc:sldChg chg="del">
        <pc:chgData name="DANIEL DONGKEON KIM" userId="34afdab708d205e3" providerId="LiveId" clId="{8E23425A-F685-45F8-8FD2-E383BB0F1DF4}" dt="2022-06-01T14:01:52.671" v="3786" actId="47"/>
        <pc:sldMkLst>
          <pc:docMk/>
          <pc:sldMk cId="915332595" sldId="261"/>
        </pc:sldMkLst>
      </pc:sldChg>
      <pc:sldChg chg="modSp mod">
        <pc:chgData name="DANIEL DONGKEON KIM" userId="34afdab708d205e3" providerId="LiveId" clId="{8E23425A-F685-45F8-8FD2-E383BB0F1DF4}" dt="2022-06-01T11:24:20.573" v="846" actId="207"/>
        <pc:sldMkLst>
          <pc:docMk/>
          <pc:sldMk cId="2623463994" sldId="262"/>
        </pc:sldMkLst>
        <pc:spChg chg="mod">
          <ac:chgData name="DANIEL DONGKEON KIM" userId="34afdab708d205e3" providerId="LiveId" clId="{8E23425A-F685-45F8-8FD2-E383BB0F1DF4}" dt="2022-06-01T11:24:09.215" v="845" actId="20577"/>
          <ac:spMkLst>
            <pc:docMk/>
            <pc:sldMk cId="2623463994" sldId="262"/>
            <ac:spMk id="4" creationId="{C9FB4540-2C1D-7B67-B89D-B01E43B39688}"/>
          </ac:spMkLst>
        </pc:spChg>
        <pc:graphicFrameChg chg="mod">
          <ac:chgData name="DANIEL DONGKEON KIM" userId="34afdab708d205e3" providerId="LiveId" clId="{8E23425A-F685-45F8-8FD2-E383BB0F1DF4}" dt="2022-06-01T11:24:20.573" v="846" actId="207"/>
          <ac:graphicFrameMkLst>
            <pc:docMk/>
            <pc:sldMk cId="2623463994" sldId="262"/>
            <ac:graphicFrameMk id="8" creationId="{907BDC6E-96B1-D9E6-5313-37B12CDF88D6}"/>
          </ac:graphicFrameMkLst>
        </pc:graphicFrameChg>
      </pc:sldChg>
      <pc:sldChg chg="modSp mod modAnim">
        <pc:chgData name="DANIEL DONGKEON KIM" userId="34afdab708d205e3" providerId="LiveId" clId="{8E23425A-F685-45F8-8FD2-E383BB0F1DF4}" dt="2022-06-01T13:16:49.557" v="3317"/>
        <pc:sldMkLst>
          <pc:docMk/>
          <pc:sldMk cId="3612421313" sldId="263"/>
        </pc:sldMkLst>
        <pc:spChg chg="mod">
          <ac:chgData name="DANIEL DONGKEON KIM" userId="34afdab708d205e3" providerId="LiveId" clId="{8E23425A-F685-45F8-8FD2-E383BB0F1DF4}" dt="2022-06-01T11:05:20.950" v="690" actId="20577"/>
          <ac:spMkLst>
            <pc:docMk/>
            <pc:sldMk cId="3612421313" sldId="263"/>
            <ac:spMk id="9" creationId="{E7042059-D6A4-8461-31AB-88211EB97DC1}"/>
          </ac:spMkLst>
        </pc:spChg>
      </pc:sldChg>
      <pc:sldChg chg="modSp mod">
        <pc:chgData name="DANIEL DONGKEON KIM" userId="34afdab708d205e3" providerId="LiveId" clId="{8E23425A-F685-45F8-8FD2-E383BB0F1DF4}" dt="2022-06-01T11:34:00.964" v="1370" actId="1076"/>
        <pc:sldMkLst>
          <pc:docMk/>
          <pc:sldMk cId="987431528" sldId="264"/>
        </pc:sldMkLst>
        <pc:spChg chg="mod">
          <ac:chgData name="DANIEL DONGKEON KIM" userId="34afdab708d205e3" providerId="LiveId" clId="{8E23425A-F685-45F8-8FD2-E383BB0F1DF4}" dt="2022-06-01T11:33:34.432" v="1368" actId="20577"/>
          <ac:spMkLst>
            <pc:docMk/>
            <pc:sldMk cId="987431528" sldId="264"/>
            <ac:spMk id="4" creationId="{F16F2369-1A24-1E5D-2A3D-42E00646C753}"/>
          </ac:spMkLst>
        </pc:spChg>
        <pc:graphicFrameChg chg="mod">
          <ac:chgData name="DANIEL DONGKEON KIM" userId="34afdab708d205e3" providerId="LiveId" clId="{8E23425A-F685-45F8-8FD2-E383BB0F1DF4}" dt="2022-06-01T11:33:58.255" v="1369" actId="1076"/>
          <ac:graphicFrameMkLst>
            <pc:docMk/>
            <pc:sldMk cId="987431528" sldId="264"/>
            <ac:graphicFrameMk id="8" creationId="{B840BC31-9A49-7579-22FF-2DA10244C1FF}"/>
          </ac:graphicFrameMkLst>
        </pc:graphicFrameChg>
        <pc:picChg chg="mod">
          <ac:chgData name="DANIEL DONGKEON KIM" userId="34afdab708d205e3" providerId="LiveId" clId="{8E23425A-F685-45F8-8FD2-E383BB0F1DF4}" dt="2022-06-01T11:34:00.964" v="1370" actId="1076"/>
          <ac:picMkLst>
            <pc:docMk/>
            <pc:sldMk cId="987431528" sldId="264"/>
            <ac:picMk id="12" creationId="{402D64C8-AF45-6B82-BBC1-C5B5F2AC0AAD}"/>
          </ac:picMkLst>
        </pc:picChg>
      </pc:sldChg>
      <pc:sldChg chg="addSp delSp modSp mod">
        <pc:chgData name="DANIEL DONGKEON KIM" userId="34afdab708d205e3" providerId="LiveId" clId="{8E23425A-F685-45F8-8FD2-E383BB0F1DF4}" dt="2022-06-01T13:13:25.703" v="3301" actId="20577"/>
        <pc:sldMkLst>
          <pc:docMk/>
          <pc:sldMk cId="1402568806" sldId="265"/>
        </pc:sldMkLst>
        <pc:spChg chg="mod">
          <ac:chgData name="DANIEL DONGKEON KIM" userId="34afdab708d205e3" providerId="LiveId" clId="{8E23425A-F685-45F8-8FD2-E383BB0F1DF4}" dt="2022-06-01T13:13:25.703" v="3301" actId="20577"/>
          <ac:spMkLst>
            <pc:docMk/>
            <pc:sldMk cId="1402568806" sldId="265"/>
            <ac:spMk id="2" creationId="{8A4239BD-C8FD-C0F4-EC4A-D93ED86D9E5D}"/>
          </ac:spMkLst>
        </pc:spChg>
        <pc:spChg chg="mod">
          <ac:chgData name="DANIEL DONGKEON KIM" userId="34afdab708d205e3" providerId="LiveId" clId="{8E23425A-F685-45F8-8FD2-E383BB0F1DF4}" dt="2022-06-01T12:00:51.013" v="1933" actId="20577"/>
          <ac:spMkLst>
            <pc:docMk/>
            <pc:sldMk cId="1402568806" sldId="265"/>
            <ac:spMk id="4" creationId="{86483028-8DFB-71AF-60EA-C294A4C0A3CC}"/>
          </ac:spMkLst>
        </pc:spChg>
        <pc:picChg chg="add del">
          <ac:chgData name="DANIEL DONGKEON KIM" userId="34afdab708d205e3" providerId="LiveId" clId="{8E23425A-F685-45F8-8FD2-E383BB0F1DF4}" dt="2022-06-01T10:46:03.355" v="5" actId="478"/>
          <ac:picMkLst>
            <pc:docMk/>
            <pc:sldMk cId="1402568806" sldId="265"/>
            <ac:picMk id="3" creationId="{54C2775E-DDBD-088D-14BA-640BD658B3A3}"/>
          </ac:picMkLst>
        </pc:picChg>
        <pc:picChg chg="del">
          <ac:chgData name="DANIEL DONGKEON KIM" userId="34afdab708d205e3" providerId="LiveId" clId="{8E23425A-F685-45F8-8FD2-E383BB0F1DF4}" dt="2022-05-29T22:52:40.226" v="0" actId="478"/>
          <ac:picMkLst>
            <pc:docMk/>
            <pc:sldMk cId="1402568806" sldId="265"/>
            <ac:picMk id="5" creationId="{71A78743-8276-01CF-7B63-54EB55703781}"/>
          </ac:picMkLst>
        </pc:picChg>
        <pc:picChg chg="add mod">
          <ac:chgData name="DANIEL DONGKEON KIM" userId="34afdab708d205e3" providerId="LiveId" clId="{8E23425A-F685-45F8-8FD2-E383BB0F1DF4}" dt="2022-06-01T11:55:22.857" v="1678" actId="1076"/>
          <ac:picMkLst>
            <pc:docMk/>
            <pc:sldMk cId="1402568806" sldId="265"/>
            <ac:picMk id="5" creationId="{B1BAFBA8-444E-279D-5D16-4CC81DC9B30E}"/>
          </ac:picMkLst>
        </pc:picChg>
        <pc:picChg chg="del">
          <ac:chgData name="DANIEL DONGKEON KIM" userId="34afdab708d205e3" providerId="LiveId" clId="{8E23425A-F685-45F8-8FD2-E383BB0F1DF4}" dt="2022-05-29T22:52:41.446" v="1" actId="478"/>
          <ac:picMkLst>
            <pc:docMk/>
            <pc:sldMk cId="1402568806" sldId="265"/>
            <ac:picMk id="8" creationId="{9D061B7C-64A1-4E3D-8F83-FF1F6E176EBB}"/>
          </ac:picMkLst>
        </pc:picChg>
      </pc:sldChg>
      <pc:sldChg chg="addSp delSp modSp mod ord">
        <pc:chgData name="DANIEL DONGKEON KIM" userId="34afdab708d205e3" providerId="LiveId" clId="{8E23425A-F685-45F8-8FD2-E383BB0F1DF4}" dt="2022-06-01T12:23:48.118" v="2409" actId="1076"/>
        <pc:sldMkLst>
          <pc:docMk/>
          <pc:sldMk cId="216718360" sldId="266"/>
        </pc:sldMkLst>
        <pc:spChg chg="mod">
          <ac:chgData name="DANIEL DONGKEON KIM" userId="34afdab708d205e3" providerId="LiveId" clId="{8E23425A-F685-45F8-8FD2-E383BB0F1DF4}" dt="2022-06-01T12:18:47.517" v="2178" actId="20577"/>
          <ac:spMkLst>
            <pc:docMk/>
            <pc:sldMk cId="216718360" sldId="266"/>
            <ac:spMk id="2" creationId="{8A4239BD-C8FD-C0F4-EC4A-D93ED86D9E5D}"/>
          </ac:spMkLst>
        </pc:spChg>
        <pc:spChg chg="add del mod">
          <ac:chgData name="DANIEL DONGKEON KIM" userId="34afdab708d205e3" providerId="LiveId" clId="{8E23425A-F685-45F8-8FD2-E383BB0F1DF4}" dt="2022-06-01T12:08:53.244" v="2036" actId="3680"/>
          <ac:spMkLst>
            <pc:docMk/>
            <pc:sldMk cId="216718360" sldId="266"/>
            <ac:spMk id="4" creationId="{4D0290D3-13E9-950F-E2DA-A9EC704CE779}"/>
          </ac:spMkLst>
        </pc:spChg>
        <pc:spChg chg="add del">
          <ac:chgData name="DANIEL DONGKEON KIM" userId="34afdab708d205e3" providerId="LiveId" clId="{8E23425A-F685-45F8-8FD2-E383BB0F1DF4}" dt="2022-06-01T12:05:43.147" v="2000"/>
          <ac:spMkLst>
            <pc:docMk/>
            <pc:sldMk cId="216718360" sldId="266"/>
            <ac:spMk id="8" creationId="{2AE2C17E-5267-E997-23DB-F446D60B8887}"/>
          </ac:spMkLst>
        </pc:spChg>
        <pc:graphicFrameChg chg="del">
          <ac:chgData name="DANIEL DONGKEON KIM" userId="34afdab708d205e3" providerId="LiveId" clId="{8E23425A-F685-45F8-8FD2-E383BB0F1DF4}" dt="2022-06-01T12:01:28.061" v="1936" actId="478"/>
          <ac:graphicFrameMkLst>
            <pc:docMk/>
            <pc:sldMk cId="216718360" sldId="266"/>
            <ac:graphicFrameMk id="6" creationId="{D8D079B8-538D-46AB-D2E4-B176A5F53577}"/>
          </ac:graphicFrameMkLst>
        </pc:graphicFrameChg>
        <pc:graphicFrameChg chg="add mod ord modGraphic">
          <ac:chgData name="DANIEL DONGKEON KIM" userId="34afdab708d205e3" providerId="LiveId" clId="{8E23425A-F685-45F8-8FD2-E383BB0F1DF4}" dt="2022-06-01T12:23:42.051" v="2408" actId="2165"/>
          <ac:graphicFrameMkLst>
            <pc:docMk/>
            <pc:sldMk cId="216718360" sldId="266"/>
            <ac:graphicFrameMk id="14" creationId="{AD6B3083-6F9F-6E75-49AC-4116024021FB}"/>
          </ac:graphicFrameMkLst>
        </pc:graphicFrameChg>
        <pc:picChg chg="add del mod">
          <ac:chgData name="DANIEL DONGKEON KIM" userId="34afdab708d205e3" providerId="LiveId" clId="{8E23425A-F685-45F8-8FD2-E383BB0F1DF4}" dt="2022-06-01T12:05:14.050" v="1998"/>
          <ac:picMkLst>
            <pc:docMk/>
            <pc:sldMk cId="216718360" sldId="266"/>
            <ac:picMk id="5" creationId="{397FC565-5B15-0A81-0CD7-2369D2BF9EEE}"/>
          </ac:picMkLst>
        </pc:picChg>
        <pc:picChg chg="add del">
          <ac:chgData name="DANIEL DONGKEON KIM" userId="34afdab708d205e3" providerId="LiveId" clId="{8E23425A-F685-45F8-8FD2-E383BB0F1DF4}" dt="2022-06-01T12:05:48.186" v="2002" actId="21"/>
          <ac:picMkLst>
            <pc:docMk/>
            <pc:sldMk cId="216718360" sldId="266"/>
            <ac:picMk id="9" creationId="{47343C0E-EEDA-DD11-92FF-04C414A7813A}"/>
          </ac:picMkLst>
        </pc:picChg>
        <pc:picChg chg="add mod">
          <ac:chgData name="DANIEL DONGKEON KIM" userId="34afdab708d205e3" providerId="LiveId" clId="{8E23425A-F685-45F8-8FD2-E383BB0F1DF4}" dt="2022-06-01T12:23:48.118" v="2409" actId="1076"/>
          <ac:picMkLst>
            <pc:docMk/>
            <pc:sldMk cId="216718360" sldId="266"/>
            <ac:picMk id="11" creationId="{AB133558-F011-1CF9-AA2D-79B915FA1B0E}"/>
          </ac:picMkLst>
        </pc:picChg>
        <pc:picChg chg="add mod">
          <ac:chgData name="DANIEL DONGKEON KIM" userId="34afdab708d205e3" providerId="LiveId" clId="{8E23425A-F685-45F8-8FD2-E383BB0F1DF4}" dt="2022-06-01T12:07:53.693" v="2012" actId="14100"/>
          <ac:picMkLst>
            <pc:docMk/>
            <pc:sldMk cId="216718360" sldId="266"/>
            <ac:picMk id="13" creationId="{44611E73-AC55-1336-2BCF-5497212F1B20}"/>
          </ac:picMkLst>
        </pc:picChg>
      </pc:sldChg>
      <pc:sldChg chg="modSp mod">
        <pc:chgData name="DANIEL DONGKEON KIM" userId="34afdab708d205e3" providerId="LiveId" clId="{8E23425A-F685-45F8-8FD2-E383BB0F1DF4}" dt="2022-06-01T11:27:08.618" v="1015" actId="207"/>
        <pc:sldMkLst>
          <pc:docMk/>
          <pc:sldMk cId="1999637295" sldId="267"/>
        </pc:sldMkLst>
        <pc:spChg chg="mod">
          <ac:chgData name="DANIEL DONGKEON KIM" userId="34afdab708d205e3" providerId="LiveId" clId="{8E23425A-F685-45F8-8FD2-E383BB0F1DF4}" dt="2022-06-01T11:26:28.144" v="1010" actId="6549"/>
          <ac:spMkLst>
            <pc:docMk/>
            <pc:sldMk cId="1999637295" sldId="267"/>
            <ac:spMk id="4" creationId="{C9FB4540-2C1D-7B67-B89D-B01E43B39688}"/>
          </ac:spMkLst>
        </pc:spChg>
        <pc:graphicFrameChg chg="mod">
          <ac:chgData name="DANIEL DONGKEON KIM" userId="34afdab708d205e3" providerId="LiveId" clId="{8E23425A-F685-45F8-8FD2-E383BB0F1DF4}" dt="2022-06-01T11:27:08.618" v="1015" actId="207"/>
          <ac:graphicFrameMkLst>
            <pc:docMk/>
            <pc:sldMk cId="1999637295" sldId="267"/>
            <ac:graphicFrameMk id="6" creationId="{80CDE811-4D1C-4A1B-A6DC-746E0E21799F}"/>
          </ac:graphicFrameMkLst>
        </pc:graphicFrameChg>
      </pc:sldChg>
      <pc:sldChg chg="modSp mod">
        <pc:chgData name="DANIEL DONGKEON KIM" userId="34afdab708d205e3" providerId="LiveId" clId="{8E23425A-F685-45F8-8FD2-E383BB0F1DF4}" dt="2022-06-01T11:36:01.568" v="1374" actId="2711"/>
        <pc:sldMkLst>
          <pc:docMk/>
          <pc:sldMk cId="148180077" sldId="268"/>
        </pc:sldMkLst>
        <pc:spChg chg="mod">
          <ac:chgData name="DANIEL DONGKEON KIM" userId="34afdab708d205e3" providerId="LiveId" clId="{8E23425A-F685-45F8-8FD2-E383BB0F1DF4}" dt="2022-06-01T11:28:01.462" v="1074" actId="20577"/>
          <ac:spMkLst>
            <pc:docMk/>
            <pc:sldMk cId="148180077" sldId="268"/>
            <ac:spMk id="4" creationId="{C9FB4540-2C1D-7B67-B89D-B01E43B39688}"/>
          </ac:spMkLst>
        </pc:spChg>
        <pc:graphicFrameChg chg="mod">
          <ac:chgData name="DANIEL DONGKEON KIM" userId="34afdab708d205e3" providerId="LiveId" clId="{8E23425A-F685-45F8-8FD2-E383BB0F1DF4}" dt="2022-06-01T11:36:01.568" v="1374" actId="2711"/>
          <ac:graphicFrameMkLst>
            <pc:docMk/>
            <pc:sldMk cId="148180077" sldId="268"/>
            <ac:graphicFrameMk id="8" creationId="{A398C55D-C90D-48D6-B32C-DB48918897AF}"/>
          </ac:graphicFrameMkLst>
        </pc:graphicFrameChg>
        <pc:picChg chg="mod">
          <ac:chgData name="DANIEL DONGKEON KIM" userId="34afdab708d205e3" providerId="LiveId" clId="{8E23425A-F685-45F8-8FD2-E383BB0F1DF4}" dt="2022-06-01T11:35:54.110" v="1371" actId="1076"/>
          <ac:picMkLst>
            <pc:docMk/>
            <pc:sldMk cId="148180077" sldId="268"/>
            <ac:picMk id="7" creationId="{E2933E18-4783-DBE9-A20B-02C9E3A0CA68}"/>
          </ac:picMkLst>
        </pc:picChg>
      </pc:sldChg>
      <pc:sldChg chg="modSp mod">
        <pc:chgData name="DANIEL DONGKEON KIM" userId="34afdab708d205e3" providerId="LiveId" clId="{8E23425A-F685-45F8-8FD2-E383BB0F1DF4}" dt="2022-06-01T11:36:16.265" v="1377" actId="207"/>
        <pc:sldMkLst>
          <pc:docMk/>
          <pc:sldMk cId="346944097" sldId="269"/>
        </pc:sldMkLst>
        <pc:spChg chg="mod">
          <ac:chgData name="DANIEL DONGKEON KIM" userId="34afdab708d205e3" providerId="LiveId" clId="{8E23425A-F685-45F8-8FD2-E383BB0F1DF4}" dt="2022-06-01T11:29:14.757" v="1160" actId="20577"/>
          <ac:spMkLst>
            <pc:docMk/>
            <pc:sldMk cId="346944097" sldId="269"/>
            <ac:spMk id="4" creationId="{C9FB4540-2C1D-7B67-B89D-B01E43B39688}"/>
          </ac:spMkLst>
        </pc:spChg>
        <pc:graphicFrameChg chg="mod">
          <ac:chgData name="DANIEL DONGKEON KIM" userId="34afdab708d205e3" providerId="LiveId" clId="{8E23425A-F685-45F8-8FD2-E383BB0F1DF4}" dt="2022-06-01T11:36:16.265" v="1377" actId="207"/>
          <ac:graphicFrameMkLst>
            <pc:docMk/>
            <pc:sldMk cId="346944097" sldId="269"/>
            <ac:graphicFrameMk id="6" creationId="{3238B64D-2EB8-400B-8C27-4ABE5844893B}"/>
          </ac:graphicFrameMkLst>
        </pc:graphicFrameChg>
      </pc:sldChg>
      <pc:sldChg chg="modSp mod">
        <pc:chgData name="DANIEL DONGKEON KIM" userId="34afdab708d205e3" providerId="LiveId" clId="{8E23425A-F685-45F8-8FD2-E383BB0F1DF4}" dt="2022-06-01T11:54:44.552" v="1662" actId="27636"/>
        <pc:sldMkLst>
          <pc:docMk/>
          <pc:sldMk cId="4202388312" sldId="270"/>
        </pc:sldMkLst>
        <pc:spChg chg="mod">
          <ac:chgData name="DANIEL DONGKEON KIM" userId="34afdab708d205e3" providerId="LiveId" clId="{8E23425A-F685-45F8-8FD2-E383BB0F1DF4}" dt="2022-06-01T11:54:44.552" v="1662" actId="27636"/>
          <ac:spMkLst>
            <pc:docMk/>
            <pc:sldMk cId="4202388312" sldId="270"/>
            <ac:spMk id="4" creationId="{F16F2369-1A24-1E5D-2A3D-42E00646C753}"/>
          </ac:spMkLst>
        </pc:spChg>
        <pc:graphicFrameChg chg="mod">
          <ac:chgData name="DANIEL DONGKEON KIM" userId="34afdab708d205e3" providerId="LiveId" clId="{8E23425A-F685-45F8-8FD2-E383BB0F1DF4}" dt="2022-06-01T11:38:13.902" v="1378" actId="1076"/>
          <ac:graphicFrameMkLst>
            <pc:docMk/>
            <pc:sldMk cId="4202388312" sldId="270"/>
            <ac:graphicFrameMk id="9" creationId="{765AEB03-1E00-4D26-8F17-CE7AA2495556}"/>
          </ac:graphicFrameMkLst>
        </pc:graphicFrameChg>
        <pc:picChg chg="mod">
          <ac:chgData name="DANIEL DONGKEON KIM" userId="34afdab708d205e3" providerId="LiveId" clId="{8E23425A-F685-45F8-8FD2-E383BB0F1DF4}" dt="2022-06-01T11:38:18.493" v="1379" actId="1076"/>
          <ac:picMkLst>
            <pc:docMk/>
            <pc:sldMk cId="4202388312" sldId="270"/>
            <ac:picMk id="6" creationId="{F42FF771-1319-B88B-C023-5301601181C6}"/>
          </ac:picMkLst>
        </pc:picChg>
      </pc:sldChg>
      <pc:sldChg chg="new del">
        <pc:chgData name="DANIEL DONGKEON KIM" userId="34afdab708d205e3" providerId="LiveId" clId="{8E23425A-F685-45F8-8FD2-E383BB0F1DF4}" dt="2022-06-01T12:01:21.370" v="1935" actId="47"/>
        <pc:sldMkLst>
          <pc:docMk/>
          <pc:sldMk cId="609593262" sldId="271"/>
        </pc:sldMkLst>
      </pc:sldChg>
      <pc:sldChg chg="addSp modSp new mod">
        <pc:chgData name="DANIEL DONGKEON KIM" userId="34afdab708d205e3" providerId="LiveId" clId="{8E23425A-F685-45F8-8FD2-E383BB0F1DF4}" dt="2022-06-01T13:32:06.026" v="3342"/>
        <pc:sldMkLst>
          <pc:docMk/>
          <pc:sldMk cId="1257605953" sldId="272"/>
        </pc:sldMkLst>
        <pc:spChg chg="mod">
          <ac:chgData name="DANIEL DONGKEON KIM" userId="34afdab708d205e3" providerId="LiveId" clId="{8E23425A-F685-45F8-8FD2-E383BB0F1DF4}" dt="2022-06-01T10:55:36.358" v="184" actId="20577"/>
          <ac:spMkLst>
            <pc:docMk/>
            <pc:sldMk cId="1257605953" sldId="272"/>
            <ac:spMk id="2" creationId="{9814D753-788B-AA78-1329-B2B17FEDF9E8}"/>
          </ac:spMkLst>
        </pc:spChg>
        <pc:spChg chg="mod">
          <ac:chgData name="DANIEL DONGKEON KIM" userId="34afdab708d205e3" providerId="LiveId" clId="{8E23425A-F685-45F8-8FD2-E383BB0F1DF4}" dt="2022-06-01T10:56:53.574" v="290" actId="20577"/>
          <ac:spMkLst>
            <pc:docMk/>
            <pc:sldMk cId="1257605953" sldId="272"/>
            <ac:spMk id="3" creationId="{F5705418-DEFD-55BD-D251-51A48FF5BCAE}"/>
          </ac:spMkLst>
        </pc:spChg>
        <pc:spChg chg="add mod">
          <ac:chgData name="DANIEL DONGKEON KIM" userId="34afdab708d205e3" providerId="LiveId" clId="{8E23425A-F685-45F8-8FD2-E383BB0F1DF4}" dt="2022-06-01T10:55:46.179" v="186"/>
          <ac:spMkLst>
            <pc:docMk/>
            <pc:sldMk cId="1257605953" sldId="272"/>
            <ac:spMk id="5" creationId="{B00A8D7C-7846-45E8-C7B9-5A8E9DB73B6C}"/>
          </ac:spMkLst>
        </pc:spChg>
        <pc:picChg chg="add mod">
          <ac:chgData name="DANIEL DONGKEON KIM" userId="34afdab708d205e3" providerId="LiveId" clId="{8E23425A-F685-45F8-8FD2-E383BB0F1DF4}" dt="2022-06-01T13:32:06.026" v="3342"/>
          <ac:picMkLst>
            <pc:docMk/>
            <pc:sldMk cId="1257605953" sldId="272"/>
            <ac:picMk id="4" creationId="{A9AA9857-0496-32CF-B20E-ACA74B89FEA3}"/>
          </ac:picMkLst>
        </pc:picChg>
      </pc:sldChg>
      <pc:sldChg chg="addSp delSp modSp add mod">
        <pc:chgData name="DANIEL DONGKEON KIM" userId="34afdab708d205e3" providerId="LiveId" clId="{8E23425A-F685-45F8-8FD2-E383BB0F1DF4}" dt="2022-06-01T12:34:02.432" v="2697"/>
        <pc:sldMkLst>
          <pc:docMk/>
          <pc:sldMk cId="876633751" sldId="273"/>
        </pc:sldMkLst>
        <pc:spChg chg="mod">
          <ac:chgData name="DANIEL DONGKEON KIM" userId="34afdab708d205e3" providerId="LiveId" clId="{8E23425A-F685-45F8-8FD2-E383BB0F1DF4}" dt="2022-06-01T12:26:02.387" v="2473" actId="404"/>
          <ac:spMkLst>
            <pc:docMk/>
            <pc:sldMk cId="876633751" sldId="273"/>
            <ac:spMk id="2" creationId="{8A4239BD-C8FD-C0F4-EC4A-D93ED86D9E5D}"/>
          </ac:spMkLst>
        </pc:spChg>
        <pc:spChg chg="add del mod">
          <ac:chgData name="DANIEL DONGKEON KIM" userId="34afdab708d205e3" providerId="LiveId" clId="{8E23425A-F685-45F8-8FD2-E383BB0F1DF4}" dt="2022-06-01T12:24:57.333" v="2413" actId="3680"/>
          <ac:spMkLst>
            <pc:docMk/>
            <pc:sldMk cId="876633751" sldId="273"/>
            <ac:spMk id="4" creationId="{D5B43481-BFD9-9858-F0D2-F6F2F77C6D05}"/>
          </ac:spMkLst>
        </pc:spChg>
        <pc:graphicFrameChg chg="add mod ord modGraphic">
          <ac:chgData name="DANIEL DONGKEON KIM" userId="34afdab708d205e3" providerId="LiveId" clId="{8E23425A-F685-45F8-8FD2-E383BB0F1DF4}" dt="2022-06-01T12:34:02.432" v="2697"/>
          <ac:graphicFrameMkLst>
            <pc:docMk/>
            <pc:sldMk cId="876633751" sldId="273"/>
            <ac:graphicFrameMk id="5" creationId="{EFE95951-908E-A0AB-2292-D6427C9A3195}"/>
          </ac:graphicFrameMkLst>
        </pc:graphicFrameChg>
        <pc:graphicFrameChg chg="del">
          <ac:chgData name="DANIEL DONGKEON KIM" userId="34afdab708d205e3" providerId="LiveId" clId="{8E23425A-F685-45F8-8FD2-E383BB0F1DF4}" dt="2022-06-01T12:24:37.221" v="2412" actId="478"/>
          <ac:graphicFrameMkLst>
            <pc:docMk/>
            <pc:sldMk cId="876633751" sldId="273"/>
            <ac:graphicFrameMk id="6" creationId="{D8D079B8-538D-46AB-D2E4-B176A5F53577}"/>
          </ac:graphicFrameMkLst>
        </pc:graphicFrameChg>
      </pc:sldChg>
      <pc:sldChg chg="addSp delSp modSp add mod setBg">
        <pc:chgData name="DANIEL DONGKEON KIM" userId="34afdab708d205e3" providerId="LiveId" clId="{8E23425A-F685-45F8-8FD2-E383BB0F1DF4}" dt="2022-06-01T13:58:09.414" v="3782" actId="6549"/>
        <pc:sldMkLst>
          <pc:docMk/>
          <pc:sldMk cId="782540417" sldId="274"/>
        </pc:sldMkLst>
        <pc:spChg chg="mod">
          <ac:chgData name="DANIEL DONGKEON KIM" userId="34afdab708d205e3" providerId="LiveId" clId="{8E23425A-F685-45F8-8FD2-E383BB0F1DF4}" dt="2022-06-01T13:12:19.973" v="3286" actId="26606"/>
          <ac:spMkLst>
            <pc:docMk/>
            <pc:sldMk cId="782540417" sldId="274"/>
            <ac:spMk id="2" creationId="{8A4239BD-C8FD-C0F4-EC4A-D93ED86D9E5D}"/>
          </ac:spMkLst>
        </pc:spChg>
        <pc:spChg chg="add mod">
          <ac:chgData name="DANIEL DONGKEON KIM" userId="34afdab708d205e3" providerId="LiveId" clId="{8E23425A-F685-45F8-8FD2-E383BB0F1DF4}" dt="2022-06-01T13:58:09.414" v="3782" actId="6549"/>
          <ac:spMkLst>
            <pc:docMk/>
            <pc:sldMk cId="782540417" sldId="274"/>
            <ac:spMk id="4" creationId="{488ECF4F-82C3-D66D-3053-EFACC06AE025}"/>
          </ac:spMkLst>
        </pc:spChg>
        <pc:spChg chg="add">
          <ac:chgData name="DANIEL DONGKEON KIM" userId="34afdab708d205e3" providerId="LiveId" clId="{8E23425A-F685-45F8-8FD2-E383BB0F1DF4}" dt="2022-06-01T13:12:19.973" v="3286" actId="26606"/>
          <ac:spMkLst>
            <pc:docMk/>
            <pc:sldMk cId="782540417" sldId="274"/>
            <ac:spMk id="73" creationId="{99F1FFA9-D672-408C-9220-ADEEC6ABDD09}"/>
          </ac:spMkLst>
        </pc:spChg>
        <pc:graphicFrameChg chg="del">
          <ac:chgData name="DANIEL DONGKEON KIM" userId="34afdab708d205e3" providerId="LiveId" clId="{8E23425A-F685-45F8-8FD2-E383BB0F1DF4}" dt="2022-06-01T12:59:03.779" v="3130" actId="478"/>
          <ac:graphicFrameMkLst>
            <pc:docMk/>
            <pc:sldMk cId="782540417" sldId="274"/>
            <ac:graphicFrameMk id="6" creationId="{D8D079B8-538D-46AB-D2E4-B176A5F53577}"/>
          </ac:graphicFrameMkLst>
        </pc:graphicFrameChg>
        <pc:picChg chg="mod ord">
          <ac:chgData name="DANIEL DONGKEON KIM" userId="34afdab708d205e3" providerId="LiveId" clId="{8E23425A-F685-45F8-8FD2-E383BB0F1DF4}" dt="2022-06-01T13:12:19.973" v="3286" actId="26606"/>
          <ac:picMkLst>
            <pc:docMk/>
            <pc:sldMk cId="782540417" sldId="274"/>
            <ac:picMk id="7" creationId="{E2933E18-4783-DBE9-A20B-02C9E3A0CA68}"/>
          </ac:picMkLst>
        </pc:picChg>
        <pc:picChg chg="add del mod">
          <ac:chgData name="DANIEL DONGKEON KIM" userId="34afdab708d205e3" providerId="LiveId" clId="{8E23425A-F685-45F8-8FD2-E383BB0F1DF4}" dt="2022-06-01T13:09:26.422" v="3198" actId="478"/>
          <ac:picMkLst>
            <pc:docMk/>
            <pc:sldMk cId="782540417" sldId="274"/>
            <ac:picMk id="2050" creationId="{5F2E5E12-379E-8339-7440-ECF7E0B3CB49}"/>
          </ac:picMkLst>
        </pc:picChg>
        <pc:picChg chg="add mod">
          <ac:chgData name="DANIEL DONGKEON KIM" userId="34afdab708d205e3" providerId="LiveId" clId="{8E23425A-F685-45F8-8FD2-E383BB0F1DF4}" dt="2022-06-01T13:31:45.724" v="3341"/>
          <ac:picMkLst>
            <pc:docMk/>
            <pc:sldMk cId="782540417" sldId="274"/>
            <ac:picMk id="2052" creationId="{F64EA998-B317-AD83-2136-3211952F933A}"/>
          </ac:picMkLst>
        </pc:picChg>
      </pc:sldChg>
      <pc:sldChg chg="modSp add mod">
        <pc:chgData name="DANIEL DONGKEON KIM" userId="34afdab708d205e3" providerId="LiveId" clId="{8E23425A-F685-45F8-8FD2-E383BB0F1DF4}" dt="2022-06-01T12:56:48.539" v="3128" actId="113"/>
        <pc:sldMkLst>
          <pc:docMk/>
          <pc:sldMk cId="1703172508" sldId="275"/>
        </pc:sldMkLst>
        <pc:spChg chg="mod">
          <ac:chgData name="DANIEL DONGKEON KIM" userId="34afdab708d205e3" providerId="LiveId" clId="{8E23425A-F685-45F8-8FD2-E383BB0F1DF4}" dt="2022-06-01T12:40:35.998" v="2983" actId="20577"/>
          <ac:spMkLst>
            <pc:docMk/>
            <pc:sldMk cId="1703172508" sldId="275"/>
            <ac:spMk id="2" creationId="{8A4239BD-C8FD-C0F4-EC4A-D93ED86D9E5D}"/>
          </ac:spMkLst>
        </pc:spChg>
        <pc:graphicFrameChg chg="mod modGraphic">
          <ac:chgData name="DANIEL DONGKEON KIM" userId="34afdab708d205e3" providerId="LiveId" clId="{8E23425A-F685-45F8-8FD2-E383BB0F1DF4}" dt="2022-06-01T12:56:48.539" v="3128" actId="113"/>
          <ac:graphicFrameMkLst>
            <pc:docMk/>
            <pc:sldMk cId="1703172508" sldId="275"/>
            <ac:graphicFrameMk id="5" creationId="{EFE95951-908E-A0AB-2292-D6427C9A3195}"/>
          </ac:graphicFrameMkLst>
        </pc:graphicFrameChg>
      </pc:sldChg>
      <pc:sldChg chg="addSp delSp modSp add mod setBg">
        <pc:chgData name="DANIEL DONGKEON KIM" userId="34afdab708d205e3" providerId="LiveId" clId="{8E23425A-F685-45F8-8FD2-E383BB0F1DF4}" dt="2022-06-01T14:35:11.963" v="4702" actId="20577"/>
        <pc:sldMkLst>
          <pc:docMk/>
          <pc:sldMk cId="2927357635" sldId="276"/>
        </pc:sldMkLst>
        <pc:spChg chg="mod">
          <ac:chgData name="DANIEL DONGKEON KIM" userId="34afdab708d205e3" providerId="LiveId" clId="{8E23425A-F685-45F8-8FD2-E383BB0F1DF4}" dt="2022-06-01T13:55:31.289" v="3778" actId="26606"/>
          <ac:spMkLst>
            <pc:docMk/>
            <pc:sldMk cId="2927357635" sldId="276"/>
            <ac:spMk id="2" creationId="{8A4239BD-C8FD-C0F4-EC4A-D93ED86D9E5D}"/>
          </ac:spMkLst>
        </pc:spChg>
        <pc:spChg chg="add mod">
          <ac:chgData name="DANIEL DONGKEON KIM" userId="34afdab708d205e3" providerId="LiveId" clId="{8E23425A-F685-45F8-8FD2-E383BB0F1DF4}" dt="2022-06-01T14:35:11.963" v="4702" actId="20577"/>
          <ac:spMkLst>
            <pc:docMk/>
            <pc:sldMk cId="2927357635" sldId="276"/>
            <ac:spMk id="4" creationId="{9A06214E-BEBF-29EC-416E-A9E2C60FE7B9}"/>
          </ac:spMkLst>
        </pc:spChg>
        <pc:spChg chg="add del">
          <ac:chgData name="DANIEL DONGKEON KIM" userId="34afdab708d205e3" providerId="LiveId" clId="{8E23425A-F685-45F8-8FD2-E383BB0F1DF4}" dt="2022-06-01T13:53:23.402" v="3760"/>
          <ac:spMkLst>
            <pc:docMk/>
            <pc:sldMk cId="2927357635" sldId="276"/>
            <ac:spMk id="5" creationId="{43E2BB53-60BF-08AB-2770-8BD132E1631B}"/>
          </ac:spMkLst>
        </pc:spChg>
        <pc:spChg chg="add del">
          <ac:chgData name="DANIEL DONGKEON KIM" userId="34afdab708d205e3" providerId="LiveId" clId="{8E23425A-F685-45F8-8FD2-E383BB0F1DF4}" dt="2022-06-01T13:54:18.230" v="3767"/>
          <ac:spMkLst>
            <pc:docMk/>
            <pc:sldMk cId="2927357635" sldId="276"/>
            <ac:spMk id="9" creationId="{B89D1C55-2454-1132-2ABF-A0BCAFFC2E11}"/>
          </ac:spMkLst>
        </pc:spChg>
        <pc:spChg chg="add">
          <ac:chgData name="DANIEL DONGKEON KIM" userId="34afdab708d205e3" providerId="LiveId" clId="{8E23425A-F685-45F8-8FD2-E383BB0F1DF4}" dt="2022-06-01T13:55:31.289" v="3778" actId="26606"/>
          <ac:spMkLst>
            <pc:docMk/>
            <pc:sldMk cId="2927357635" sldId="276"/>
            <ac:spMk id="16" creationId="{A26C624C-963C-4795-B05B-6565DB5ABD39}"/>
          </ac:spMkLst>
        </pc:spChg>
        <pc:graphicFrameChg chg="del">
          <ac:chgData name="DANIEL DONGKEON KIM" userId="34afdab708d205e3" providerId="LiveId" clId="{8E23425A-F685-45F8-8FD2-E383BB0F1DF4}" dt="2022-06-01T13:48:35.500" v="3653" actId="478"/>
          <ac:graphicFrameMkLst>
            <pc:docMk/>
            <pc:sldMk cId="2927357635" sldId="276"/>
            <ac:graphicFrameMk id="6" creationId="{D8D079B8-538D-46AB-D2E4-B176A5F53577}"/>
          </ac:graphicFrameMkLst>
        </pc:graphicFrameChg>
        <pc:picChg chg="mod">
          <ac:chgData name="DANIEL DONGKEON KIM" userId="34afdab708d205e3" providerId="LiveId" clId="{8E23425A-F685-45F8-8FD2-E383BB0F1DF4}" dt="2022-06-01T13:55:31.289" v="3778" actId="26606"/>
          <ac:picMkLst>
            <pc:docMk/>
            <pc:sldMk cId="2927357635" sldId="276"/>
            <ac:picMk id="7" creationId="{E2933E18-4783-DBE9-A20B-02C9E3A0CA68}"/>
          </ac:picMkLst>
        </pc:picChg>
        <pc:picChg chg="add mod ord">
          <ac:chgData name="DANIEL DONGKEON KIM" userId="34afdab708d205e3" providerId="LiveId" clId="{8E23425A-F685-45F8-8FD2-E383BB0F1DF4}" dt="2022-06-01T13:55:31.289" v="3778" actId="26606"/>
          <ac:picMkLst>
            <pc:docMk/>
            <pc:sldMk cId="2927357635" sldId="276"/>
            <ac:picMk id="8" creationId="{B2711AF3-A32A-C7FA-E61C-B62173E2B6EB}"/>
          </ac:picMkLst>
        </pc:picChg>
        <pc:picChg chg="add mod ord">
          <ac:chgData name="DANIEL DONGKEON KIM" userId="34afdab708d205e3" providerId="LiveId" clId="{8E23425A-F685-45F8-8FD2-E383BB0F1DF4}" dt="2022-06-01T13:55:31.289" v="3778" actId="26606"/>
          <ac:picMkLst>
            <pc:docMk/>
            <pc:sldMk cId="2927357635" sldId="276"/>
            <ac:picMk id="10" creationId="{CED42D70-739E-2416-D15B-A4BC49B0D220}"/>
          </ac:picMkLst>
        </pc:picChg>
        <pc:picChg chg="add mod ord">
          <ac:chgData name="DANIEL DONGKEON KIM" userId="34afdab708d205e3" providerId="LiveId" clId="{8E23425A-F685-45F8-8FD2-E383BB0F1DF4}" dt="2022-06-01T13:55:31.289" v="3778" actId="26606"/>
          <ac:picMkLst>
            <pc:docMk/>
            <pc:sldMk cId="2927357635" sldId="276"/>
            <ac:picMk id="11" creationId="{688DC505-15F4-D326-A191-B8BB24D1D633}"/>
          </ac:picMkLst>
        </pc:picChg>
      </pc:sldChg>
      <pc:sldChg chg="addSp delSp modSp add del mod ord">
        <pc:chgData name="DANIEL DONGKEON KIM" userId="34afdab708d205e3" providerId="LiveId" clId="{8E23425A-F685-45F8-8FD2-E383BB0F1DF4}" dt="2022-06-01T14:34:31.987" v="4673" actId="47"/>
        <pc:sldMkLst>
          <pc:docMk/>
          <pc:sldMk cId="2661618766" sldId="277"/>
        </pc:sldMkLst>
        <pc:spChg chg="mod">
          <ac:chgData name="DANIEL DONGKEON KIM" userId="34afdab708d205e3" providerId="LiveId" clId="{8E23425A-F685-45F8-8FD2-E383BB0F1DF4}" dt="2022-06-01T14:01:40.205" v="3783"/>
          <ac:spMkLst>
            <pc:docMk/>
            <pc:sldMk cId="2661618766" sldId="277"/>
            <ac:spMk id="2" creationId="{8A4239BD-C8FD-C0F4-EC4A-D93ED86D9E5D}"/>
          </ac:spMkLst>
        </pc:spChg>
        <pc:spChg chg="add mod">
          <ac:chgData name="DANIEL DONGKEON KIM" userId="34afdab708d205e3" providerId="LiveId" clId="{8E23425A-F685-45F8-8FD2-E383BB0F1DF4}" dt="2022-06-01T14:32:42.431" v="4669" actId="20577"/>
          <ac:spMkLst>
            <pc:docMk/>
            <pc:sldMk cId="2661618766" sldId="277"/>
            <ac:spMk id="4" creationId="{4606B883-5F06-7B78-8F7A-D0B204C2F052}"/>
          </ac:spMkLst>
        </pc:spChg>
        <pc:graphicFrameChg chg="del">
          <ac:chgData name="DANIEL DONGKEON KIM" userId="34afdab708d205e3" providerId="LiveId" clId="{8E23425A-F685-45F8-8FD2-E383BB0F1DF4}" dt="2022-06-01T14:01:44.206" v="3784" actId="478"/>
          <ac:graphicFrameMkLst>
            <pc:docMk/>
            <pc:sldMk cId="2661618766" sldId="277"/>
            <ac:graphicFrameMk id="6" creationId="{D8D079B8-538D-46AB-D2E4-B176A5F53577}"/>
          </ac:graphicFrameMkLst>
        </pc:graphicFrameChg>
      </pc:sldChg>
      <pc:sldChg chg="add mod ord modShow">
        <pc:chgData name="DANIEL DONGKEON KIM" userId="34afdab708d205e3" providerId="LiveId" clId="{8E23425A-F685-45F8-8FD2-E383BB0F1DF4}" dt="2022-06-01T14:06:23.170" v="3871"/>
        <pc:sldMkLst>
          <pc:docMk/>
          <pc:sldMk cId="3818713431" sldId="278"/>
        </pc:sldMkLst>
      </pc:sldChg>
      <pc:sldChg chg="addSp delSp modSp add mod ord">
        <pc:chgData name="DANIEL DONGKEON KIM" userId="34afdab708d205e3" providerId="LiveId" clId="{8E23425A-F685-45F8-8FD2-E383BB0F1DF4}" dt="2022-06-01T14:32:24.634" v="4668" actId="1076"/>
        <pc:sldMkLst>
          <pc:docMk/>
          <pc:sldMk cId="221369013" sldId="279"/>
        </pc:sldMkLst>
        <pc:spChg chg="mod">
          <ac:chgData name="DANIEL DONGKEON KIM" userId="34afdab708d205e3" providerId="LiveId" clId="{8E23425A-F685-45F8-8FD2-E383BB0F1DF4}" dt="2022-06-01T14:19:52.497" v="4336" actId="313"/>
          <ac:spMkLst>
            <pc:docMk/>
            <pc:sldMk cId="221369013" sldId="279"/>
            <ac:spMk id="4" creationId="{4606B883-5F06-7B78-8F7A-D0B204C2F052}"/>
          </ac:spMkLst>
        </pc:spChg>
        <pc:spChg chg="add mod">
          <ac:chgData name="DANIEL DONGKEON KIM" userId="34afdab708d205e3" providerId="LiveId" clId="{8E23425A-F685-45F8-8FD2-E383BB0F1DF4}" dt="2022-06-01T14:32:24.634" v="4668" actId="1076"/>
          <ac:spMkLst>
            <pc:docMk/>
            <pc:sldMk cId="221369013" sldId="279"/>
            <ac:spMk id="8" creationId="{39CF2276-4F43-6BBD-EAE6-B79FE62FB1F4}"/>
          </ac:spMkLst>
        </pc:spChg>
        <pc:picChg chg="add mod">
          <ac:chgData name="DANIEL DONGKEON KIM" userId="34afdab708d205e3" providerId="LiveId" clId="{8E23425A-F685-45F8-8FD2-E383BB0F1DF4}" dt="2022-06-01T14:32:21.526" v="4667" actId="1076"/>
          <ac:picMkLst>
            <pc:docMk/>
            <pc:sldMk cId="221369013" sldId="279"/>
            <ac:picMk id="5" creationId="{B45D8D15-B69A-6997-2548-342F30A19656}"/>
          </ac:picMkLst>
        </pc:picChg>
        <pc:picChg chg="del">
          <ac:chgData name="DANIEL DONGKEON KIM" userId="34afdab708d205e3" providerId="LiveId" clId="{8E23425A-F685-45F8-8FD2-E383BB0F1DF4}" dt="2022-06-01T14:32:17.414" v="4666" actId="478"/>
          <ac:picMkLst>
            <pc:docMk/>
            <pc:sldMk cId="221369013" sldId="279"/>
            <ac:picMk id="7" creationId="{E2933E18-4783-DBE9-A20B-02C9E3A0CA68}"/>
          </ac:picMkLst>
        </pc:picChg>
      </pc:sldChg>
      <pc:sldChg chg="add">
        <pc:chgData name="DANIEL DONGKEON KIM" userId="34afdab708d205e3" providerId="LiveId" clId="{8E23425A-F685-45F8-8FD2-E383BB0F1DF4}" dt="2022-06-01T14:32:57.338" v="4670"/>
        <pc:sldMkLst>
          <pc:docMk/>
          <pc:sldMk cId="3093781124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[MSK_data.xlsx]Tot Skin Sun!PivotTable2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 Skin Sun'!$B$3:$B$4</c:f>
              <c:strCache>
                <c:ptCount val="1"/>
                <c:pt idx="0">
                  <c:v>12ME' Apr'20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 Skin Sun'!$A$5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'Tot Skin Sun'!$B$5</c:f>
              <c:numCache>
                <c:formatCode>_("$"* #,##0_);_("$"* \(#,##0\);_("$"* "-"??_);_(@_)</c:formatCode>
                <c:ptCount val="1"/>
                <c:pt idx="0">
                  <c:v>241673116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0-4776-BEFA-A98CF84D1C6B}"/>
            </c:ext>
          </c:extLst>
        </c:ser>
        <c:ser>
          <c:idx val="1"/>
          <c:order val="1"/>
          <c:tx>
            <c:strRef>
              <c:f>'Tot Skin Sun'!$C$3:$C$4</c:f>
              <c:strCache>
                <c:ptCount val="1"/>
                <c:pt idx="0">
                  <c:v>12ME' Apr'21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 Skin Sun'!$A$5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'Tot Skin Sun'!$C$5</c:f>
              <c:numCache>
                <c:formatCode>_("$"* #,##0_);_("$"* \(#,##0\);_("$"* "-"??_);_(@_)</c:formatCode>
                <c:ptCount val="1"/>
                <c:pt idx="0">
                  <c:v>280812507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0-4776-BEFA-A98CF84D1C6B}"/>
            </c:ext>
          </c:extLst>
        </c:ser>
        <c:ser>
          <c:idx val="2"/>
          <c:order val="2"/>
          <c:tx>
            <c:strRef>
              <c:f>'Tot Skin Sun'!$D$3:$D$4</c:f>
              <c:strCache>
                <c:ptCount val="1"/>
                <c:pt idx="0">
                  <c:v>12ME' Apr'22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 Skin Sun'!$A$5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'Tot Skin Sun'!$D$5</c:f>
              <c:numCache>
                <c:formatCode>_("$"* #,##0_);_("$"* \(#,##0\);_("$"* "-"??_);_(@_)</c:formatCode>
                <c:ptCount val="1"/>
                <c:pt idx="0">
                  <c:v>391516721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0-4776-BEFA-A98CF84D1C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85533247"/>
        <c:axId val="285533663"/>
      </c:barChart>
      <c:catAx>
        <c:axId val="28553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85533663"/>
        <c:crosses val="autoZero"/>
        <c:auto val="1"/>
        <c:lblAlgn val="ctr"/>
        <c:lblOffset val="100"/>
        <c:noMultiLvlLbl val="0"/>
      </c:catAx>
      <c:valAx>
        <c:axId val="285533663"/>
        <c:scaling>
          <c:orientation val="minMax"/>
        </c:scaling>
        <c:delete val="1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28553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[MSK_data.xlsx]Sub Skin Sun!PivotTable1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8645833333333332E-2"/>
          <c:y val="0.1568292505103529"/>
          <c:w val="0.94270833333333337"/>
          <c:h val="0.68491469816272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'Sub Skin Sun'!$B$3:$B$4</c:f>
              <c:strCache>
                <c:ptCount val="1"/>
                <c:pt idx="0">
                  <c:v>12ME' Apr'20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 Skin Sun'!$A$5:$A$10</c:f>
              <c:strCache>
                <c:ptCount val="5"/>
                <c:pt idx="0">
                  <c:v>Skincare Face in Sun</c:v>
                </c:pt>
                <c:pt idx="1">
                  <c:v>Skincare Self-Tanner</c:v>
                </c:pt>
                <c:pt idx="2">
                  <c:v>Skincare Body in Sun</c:v>
                </c:pt>
                <c:pt idx="3">
                  <c:v>Skincare After Sun</c:v>
                </c:pt>
                <c:pt idx="4">
                  <c:v>Skincare All Other Sun</c:v>
                </c:pt>
              </c:strCache>
            </c:strRef>
          </c:cat>
          <c:val>
            <c:numRef>
              <c:f>'Sub Skin Sun'!$B$5:$B$10</c:f>
              <c:numCache>
                <c:formatCode>_("$"* #,##0_);_("$"* \(#,##0\);_("$"* "-"??_);_(@_)</c:formatCode>
                <c:ptCount val="5"/>
                <c:pt idx="0">
                  <c:v>118893595</c:v>
                </c:pt>
                <c:pt idx="1">
                  <c:v>87940292</c:v>
                </c:pt>
                <c:pt idx="2">
                  <c:v>31754013</c:v>
                </c:pt>
                <c:pt idx="3">
                  <c:v>2387639</c:v>
                </c:pt>
                <c:pt idx="4">
                  <c:v>697577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8-4C60-8CE4-F849AE6EFC75}"/>
            </c:ext>
          </c:extLst>
        </c:ser>
        <c:ser>
          <c:idx val="1"/>
          <c:order val="1"/>
          <c:tx>
            <c:strRef>
              <c:f>'Sub Skin Sun'!$C$3:$C$4</c:f>
              <c:strCache>
                <c:ptCount val="1"/>
                <c:pt idx="0">
                  <c:v>12ME' Apr'21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 Skin Sun'!$A$5:$A$10</c:f>
              <c:strCache>
                <c:ptCount val="5"/>
                <c:pt idx="0">
                  <c:v>Skincare Face in Sun</c:v>
                </c:pt>
                <c:pt idx="1">
                  <c:v>Skincare Self-Tanner</c:v>
                </c:pt>
                <c:pt idx="2">
                  <c:v>Skincare Body in Sun</c:v>
                </c:pt>
                <c:pt idx="3">
                  <c:v>Skincare After Sun</c:v>
                </c:pt>
                <c:pt idx="4">
                  <c:v>Skincare All Other Sun</c:v>
                </c:pt>
              </c:strCache>
            </c:strRef>
          </c:cat>
          <c:val>
            <c:numRef>
              <c:f>'Sub Skin Sun'!$C$5:$C$10</c:f>
              <c:numCache>
                <c:formatCode>_("$"* #,##0_);_("$"* \(#,##0\);_("$"* "-"??_);_(@_)</c:formatCode>
                <c:ptCount val="5"/>
                <c:pt idx="0">
                  <c:v>155228321</c:v>
                </c:pt>
                <c:pt idx="1">
                  <c:v>96404548</c:v>
                </c:pt>
                <c:pt idx="2">
                  <c:v>26446603</c:v>
                </c:pt>
                <c:pt idx="3">
                  <c:v>2095418</c:v>
                </c:pt>
                <c:pt idx="4">
                  <c:v>637617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8-4C60-8CE4-F849AE6EFC75}"/>
            </c:ext>
          </c:extLst>
        </c:ser>
        <c:ser>
          <c:idx val="2"/>
          <c:order val="2"/>
          <c:tx>
            <c:strRef>
              <c:f>'Sub Skin Sun'!$D$3:$D$4</c:f>
              <c:strCache>
                <c:ptCount val="1"/>
                <c:pt idx="0">
                  <c:v>12ME' Apr'22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 Skin Sun'!$A$5:$A$10</c:f>
              <c:strCache>
                <c:ptCount val="5"/>
                <c:pt idx="0">
                  <c:v>Skincare Face in Sun</c:v>
                </c:pt>
                <c:pt idx="1">
                  <c:v>Skincare Self-Tanner</c:v>
                </c:pt>
                <c:pt idx="2">
                  <c:v>Skincare Body in Sun</c:v>
                </c:pt>
                <c:pt idx="3">
                  <c:v>Skincare After Sun</c:v>
                </c:pt>
                <c:pt idx="4">
                  <c:v>Skincare All Other Sun</c:v>
                </c:pt>
              </c:strCache>
            </c:strRef>
          </c:cat>
          <c:val>
            <c:numRef>
              <c:f>'Sub Skin Sun'!$D$5:$D$10</c:f>
              <c:numCache>
                <c:formatCode>_("$"* #,##0_);_("$"* \(#,##0\);_("$"* "-"??_);_(@_)</c:formatCode>
                <c:ptCount val="5"/>
                <c:pt idx="0">
                  <c:v>241444968</c:v>
                </c:pt>
                <c:pt idx="1">
                  <c:v>107608616</c:v>
                </c:pt>
                <c:pt idx="2">
                  <c:v>39083805</c:v>
                </c:pt>
                <c:pt idx="3">
                  <c:v>2379051</c:v>
                </c:pt>
                <c:pt idx="4">
                  <c:v>1000281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8-4C60-8CE4-F849AE6EFC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6793055"/>
        <c:axId val="136793471"/>
      </c:barChart>
      <c:catAx>
        <c:axId val="13679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93471"/>
        <c:crosses val="autoZero"/>
        <c:auto val="1"/>
        <c:lblAlgn val="ctr"/>
        <c:lblOffset val="100"/>
        <c:noMultiLvlLbl val="0"/>
      </c:catAx>
      <c:valAx>
        <c:axId val="136793471"/>
        <c:scaling>
          <c:orientation val="minMax"/>
        </c:scaling>
        <c:delete val="1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3679305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Merchant!$C$6</c:f>
              <c:strCache>
                <c:ptCount val="1"/>
                <c:pt idx="0">
                  <c:v> US $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4C-47A2-BFE6-7CDB56E0E5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4C-47A2-BFE6-7CDB56E0E5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4C-47A2-BFE6-7CDB56E0E5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4C-47A2-BFE6-7CDB56E0E5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4C-47A2-BFE6-7CDB56E0E5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4C-47A2-BFE6-7CDB56E0E5F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64C-47A2-BFE6-7CDB56E0E5FF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C64C-47A2-BFE6-7CDB56E0E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Merchant!$B$7:$B$13</c:f>
              <c:strCache>
                <c:ptCount val="7"/>
                <c:pt idx="0">
                  <c:v>Sephora</c:v>
                </c:pt>
                <c:pt idx="1">
                  <c:v>Amazon</c:v>
                </c:pt>
                <c:pt idx="2">
                  <c:v>Ulta</c:v>
                </c:pt>
                <c:pt idx="3">
                  <c:v>Dermstore</c:v>
                </c:pt>
                <c:pt idx="4">
                  <c:v>Macy's</c:v>
                </c:pt>
                <c:pt idx="5">
                  <c:v>Nordstrom</c:v>
                </c:pt>
                <c:pt idx="6">
                  <c:v>Other</c:v>
                </c:pt>
              </c:strCache>
            </c:strRef>
          </c:cat>
          <c:val>
            <c:numRef>
              <c:f>Merchant!$C$7:$C$13</c:f>
              <c:numCache>
                <c:formatCode>_("$"* #,##0_);_("$"* \(#,##0\);_("$"* "-"??_);_(@_)</c:formatCode>
                <c:ptCount val="7"/>
                <c:pt idx="0">
                  <c:v>197003812</c:v>
                </c:pt>
                <c:pt idx="1">
                  <c:v>183097013</c:v>
                </c:pt>
                <c:pt idx="2">
                  <c:v>164796963</c:v>
                </c:pt>
                <c:pt idx="3">
                  <c:v>47775399</c:v>
                </c:pt>
                <c:pt idx="4">
                  <c:v>29398954</c:v>
                </c:pt>
                <c:pt idx="5">
                  <c:v>25782342</c:v>
                </c:pt>
                <c:pt idx="6">
                  <c:v>43125956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64C-47A2-BFE6-7CDB56E0E5F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'Merchant_Face in Sun'!$C$6</c:f>
              <c:strCache>
                <c:ptCount val="1"/>
                <c:pt idx="0">
                  <c:v> US $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1E-44F0-BB0C-29A9786F1C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1E-44F0-BB0C-29A9786F1C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1E-44F0-BB0C-29A9786F1C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1E-44F0-BB0C-29A9786F1C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31E-44F0-BB0C-29A9786F1CF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31E-44F0-BB0C-29A9786F1CF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31E-44F0-BB0C-29A9786F1CF3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631E-44F0-BB0C-29A9786F1C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'Merchant_Face in Sun'!$B$7:$B$13</c:f>
              <c:strCache>
                <c:ptCount val="7"/>
                <c:pt idx="0">
                  <c:v>Amazon</c:v>
                </c:pt>
                <c:pt idx="1">
                  <c:v>Sephora</c:v>
                </c:pt>
                <c:pt idx="2">
                  <c:v>Ulta</c:v>
                </c:pt>
                <c:pt idx="3">
                  <c:v>Dermstore</c:v>
                </c:pt>
                <c:pt idx="4">
                  <c:v>Macy's</c:v>
                </c:pt>
                <c:pt idx="5">
                  <c:v>Nordstrom</c:v>
                </c:pt>
                <c:pt idx="6">
                  <c:v>Other</c:v>
                </c:pt>
              </c:strCache>
            </c:strRef>
          </c:cat>
          <c:val>
            <c:numRef>
              <c:f>'Merchant_Face in Sun'!$C$7:$C$13</c:f>
              <c:numCache>
                <c:formatCode>_("$"* #,##0_);_("$"* \(#,##0\);_("$"* "-"??_);_(@_)</c:formatCode>
                <c:ptCount val="7"/>
                <c:pt idx="0">
                  <c:v>135124767</c:v>
                </c:pt>
                <c:pt idx="1">
                  <c:v>131387137</c:v>
                </c:pt>
                <c:pt idx="2">
                  <c:v>42726341</c:v>
                </c:pt>
                <c:pt idx="3">
                  <c:v>42060339</c:v>
                </c:pt>
                <c:pt idx="4">
                  <c:v>20877334</c:v>
                </c:pt>
                <c:pt idx="5">
                  <c:v>17226694</c:v>
                </c:pt>
                <c:pt idx="6">
                  <c:v>16483823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31E-44F0-BB0C-29A9786F1CF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'Merchant_Self Tanner'!$C$6</c:f>
              <c:strCache>
                <c:ptCount val="1"/>
                <c:pt idx="0">
                  <c:v> US $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F5-4BE3-AFF6-2CEE9BCBB0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F5-4BE3-AFF6-2CEE9BCBB0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F5-4BE3-AFF6-2CEE9BCBB0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F5-4BE3-AFF6-2CEE9BCBB0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F5-4BE3-AFF6-2CEE9BCBB0D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F5-4BE3-AFF6-2CEE9BCBB0D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F5-4BE3-AFF6-2CEE9BCBB0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'Merchant_Self Tanner'!$B$7:$B$13</c:f>
              <c:strCache>
                <c:ptCount val="7"/>
                <c:pt idx="0">
                  <c:v>Ulta</c:v>
                </c:pt>
                <c:pt idx="1">
                  <c:v>Sephora</c:v>
                </c:pt>
                <c:pt idx="2">
                  <c:v>Amazon</c:v>
                </c:pt>
                <c:pt idx="3">
                  <c:v>HSN</c:v>
                </c:pt>
                <c:pt idx="4">
                  <c:v>QVC</c:v>
                </c:pt>
                <c:pt idx="5">
                  <c:v>Nordstrom</c:v>
                </c:pt>
                <c:pt idx="6">
                  <c:v>Other</c:v>
                </c:pt>
              </c:strCache>
            </c:strRef>
          </c:cat>
          <c:val>
            <c:numRef>
              <c:f>'Merchant_Self Tanner'!$C$7:$C$13</c:f>
              <c:numCache>
                <c:formatCode>_("$"* #,##0_);_("$"* \(#,##0\);_("$"* "-"??_);_(@_)</c:formatCode>
                <c:ptCount val="7"/>
                <c:pt idx="0">
                  <c:v>101473606</c:v>
                </c:pt>
                <c:pt idx="1">
                  <c:v>51311611</c:v>
                </c:pt>
                <c:pt idx="2">
                  <c:v>29140333</c:v>
                </c:pt>
                <c:pt idx="3">
                  <c:v>9722077</c:v>
                </c:pt>
                <c:pt idx="4">
                  <c:v>5418233</c:v>
                </c:pt>
                <c:pt idx="5">
                  <c:v>5105319</c:v>
                </c:pt>
                <c:pt idx="6">
                  <c:v>9676249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2F5-4BE3-AFF6-2CEE9BCBB0D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'Merchant_Body in Sun'!$C$6</c:f>
              <c:strCache>
                <c:ptCount val="1"/>
                <c:pt idx="0">
                  <c:v> US $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C9-485F-A13F-AEA403E9A8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C9-485F-A13F-AEA403E9A8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C9-485F-A13F-AEA403E9A8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C9-485F-A13F-AEA403E9A86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C9-485F-A13F-AEA403E9A86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C9-485F-A13F-AEA403E9A86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C9-485F-A13F-AEA403E9A868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0C9-485F-A13F-AEA403E9A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'Merchant_Body in Sun'!$B$7:$B$13</c:f>
              <c:strCache>
                <c:ptCount val="7"/>
                <c:pt idx="0">
                  <c:v>Amazon</c:v>
                </c:pt>
                <c:pt idx="1">
                  <c:v>Ulta</c:v>
                </c:pt>
                <c:pt idx="2">
                  <c:v>Sephora</c:v>
                </c:pt>
                <c:pt idx="3">
                  <c:v>Macy's</c:v>
                </c:pt>
                <c:pt idx="4">
                  <c:v>Dermstore</c:v>
                </c:pt>
                <c:pt idx="5">
                  <c:v>Nordstrom</c:v>
                </c:pt>
                <c:pt idx="6">
                  <c:v>Other</c:v>
                </c:pt>
              </c:strCache>
            </c:strRef>
          </c:cat>
          <c:val>
            <c:numRef>
              <c:f>'Merchant_Body in Sun'!$C$7:$C$13</c:f>
              <c:numCache>
                <c:formatCode>_("$"* #,##0_);_("$"* \(#,##0\);_("$"* "-"??_);_(@_)</c:formatCode>
                <c:ptCount val="7"/>
                <c:pt idx="0">
                  <c:v>18033754</c:v>
                </c:pt>
                <c:pt idx="1">
                  <c:v>17799719</c:v>
                </c:pt>
                <c:pt idx="2">
                  <c:v>12701163</c:v>
                </c:pt>
                <c:pt idx="3">
                  <c:v>4981886</c:v>
                </c:pt>
                <c:pt idx="4">
                  <c:v>4867105</c:v>
                </c:pt>
                <c:pt idx="5">
                  <c:v>3270087</c:v>
                </c:pt>
                <c:pt idx="6">
                  <c:v>5326303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0C9-485F-A13F-AEA403E9A86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Brand!$C$4</c:f>
              <c:strCache>
                <c:ptCount val="1"/>
                <c:pt idx="0">
                  <c:v>US $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C5-460A-BDB9-6CD9E920F0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C5-460A-BDB9-6CD9E920F0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C5-460A-BDB9-6CD9E920F0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C5-460A-BDB9-6CD9E920F0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C5-460A-BDB9-6CD9E920F0D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C5-460A-BDB9-6CD9E920F0D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C5-460A-BDB9-6CD9E920F0D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7C5-460A-BDB9-6CD9E920F0D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7C5-460A-BDB9-6CD9E920F0D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7C5-460A-BDB9-6CD9E920F0D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7C5-460A-BDB9-6CD9E920F0D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7C5-460A-BDB9-6CD9E920F0D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7C5-460A-BDB9-6CD9E920F0D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7C5-460A-BDB9-6CD9E920F0D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7C5-460A-BDB9-6CD9E920F0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Brand!$B$5:$B$17</c:f>
              <c:strCache>
                <c:ptCount val="13"/>
                <c:pt idx="0">
                  <c:v>ELTA MD</c:v>
                </c:pt>
                <c:pt idx="1">
                  <c:v>SUPERGOOP!</c:v>
                </c:pt>
                <c:pt idx="2">
                  <c:v>ST TROPEZ INC</c:v>
                </c:pt>
                <c:pt idx="3">
                  <c:v>LOVING TAN</c:v>
                </c:pt>
                <c:pt idx="4">
                  <c:v>SHISEIDO</c:v>
                </c:pt>
                <c:pt idx="5">
                  <c:v>SUN BUM</c:v>
                </c:pt>
                <c:pt idx="6">
                  <c:v>ISLE OF PARADISE</c:v>
                </c:pt>
                <c:pt idx="7">
                  <c:v>COOLA</c:v>
                </c:pt>
                <c:pt idx="8">
                  <c:v>TAN-LUXE</c:v>
                </c:pt>
                <c:pt idx="9">
                  <c:v>TULA SKINCARE</c:v>
                </c:pt>
                <c:pt idx="10">
                  <c:v>COLORESCIENCE</c:v>
                </c:pt>
                <c:pt idx="11">
                  <c:v>CLINIQUE</c:v>
                </c:pt>
                <c:pt idx="12">
                  <c:v>Others</c:v>
                </c:pt>
              </c:strCache>
            </c:strRef>
          </c:cat>
          <c:val>
            <c:numRef>
              <c:f>Brand!$C$5:$C$17</c:f>
              <c:numCache>
                <c:formatCode>_("$"* #,##0_);_("$"* \(#,##0\);_("$"* "-"??_);_(@_)</c:formatCode>
                <c:ptCount val="13"/>
                <c:pt idx="0">
                  <c:v>90704867</c:v>
                </c:pt>
                <c:pt idx="1">
                  <c:v>67869064</c:v>
                </c:pt>
                <c:pt idx="2">
                  <c:v>40699138</c:v>
                </c:pt>
                <c:pt idx="3">
                  <c:v>19416317</c:v>
                </c:pt>
                <c:pt idx="4">
                  <c:v>18821463</c:v>
                </c:pt>
                <c:pt idx="5">
                  <c:v>17110884</c:v>
                </c:pt>
                <c:pt idx="6">
                  <c:v>14654509</c:v>
                </c:pt>
                <c:pt idx="7">
                  <c:v>14620289</c:v>
                </c:pt>
                <c:pt idx="8">
                  <c:v>14138799</c:v>
                </c:pt>
                <c:pt idx="9">
                  <c:v>7394498</c:v>
                </c:pt>
                <c:pt idx="10">
                  <c:v>6426640</c:v>
                </c:pt>
                <c:pt idx="11">
                  <c:v>6044293</c:v>
                </c:pt>
                <c:pt idx="12">
                  <c:v>79660829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C5-460A-BDB9-6CD9E920F0D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'Brand_Face in Sun'!$C$4</c:f>
              <c:strCache>
                <c:ptCount val="1"/>
                <c:pt idx="0">
                  <c:v>US $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8-4D8F-A53C-7C6EEFB796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8-4D8F-A53C-7C6EEFB796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D8-4D8F-A53C-7C6EEFB796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D8-4D8F-A53C-7C6EEFB796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D8-4D8F-A53C-7C6EEFB796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7D8-4D8F-A53C-7C6EEFB7969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7D8-4D8F-A53C-7C6EEFB7969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7D8-4D8F-A53C-7C6EEFB7969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7D8-4D8F-A53C-7C6EEFB7969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7D8-4D8F-A53C-7C6EEFB7969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7D8-4D8F-A53C-7C6EEFB7969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7D8-4D8F-A53C-7C6EEFB7969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7D8-4D8F-A53C-7C6EEFB7969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7D8-4D8F-A53C-7C6EEFB7969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7D8-4D8F-A53C-7C6EEFB7969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7D8-4D8F-A53C-7C6EEFB7969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7D8-4D8F-A53C-7C6EEFB7969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F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7D8-4D8F-A53C-7C6EEFB796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'Brand_Face in Sun'!$B$5:$B$20</c:f>
              <c:strCache>
                <c:ptCount val="16"/>
                <c:pt idx="0">
                  <c:v>ELTA MD</c:v>
                </c:pt>
                <c:pt idx="1">
                  <c:v>SUPERGOOP!</c:v>
                </c:pt>
                <c:pt idx="2">
                  <c:v>SHISEIDO</c:v>
                </c:pt>
                <c:pt idx="3">
                  <c:v>TULA SKINCARE</c:v>
                </c:pt>
                <c:pt idx="4">
                  <c:v>COLORESCIENCE</c:v>
                </c:pt>
                <c:pt idx="5">
                  <c:v>COOLA</c:v>
                </c:pt>
                <c:pt idx="6">
                  <c:v>SUN BUM</c:v>
                </c:pt>
                <c:pt idx="7">
                  <c:v>PETER THOMAS ROTH</c:v>
                </c:pt>
                <c:pt idx="8">
                  <c:v>CLINIQUE</c:v>
                </c:pt>
                <c:pt idx="9">
                  <c:v>LANCOME</c:v>
                </c:pt>
                <c:pt idx="10">
                  <c:v>INNISFREE COSMETICS</c:v>
                </c:pt>
                <c:pt idx="11">
                  <c:v>CLARINS</c:v>
                </c:pt>
                <c:pt idx="12">
                  <c:v>TATCHA</c:v>
                </c:pt>
                <c:pt idx="13">
                  <c:v>BIOSSANCE</c:v>
                </c:pt>
                <c:pt idx="14">
                  <c:v>LA MER</c:v>
                </c:pt>
                <c:pt idx="15">
                  <c:v>Others</c:v>
                </c:pt>
              </c:strCache>
            </c:strRef>
          </c:cat>
          <c:val>
            <c:numRef>
              <c:f>'Brand_Face in Sun'!$C$5:$C$20</c:f>
              <c:numCache>
                <c:formatCode>_("$"* #,##0_);_("$"* \(#,##0\);_("$"* "-"??_);_(@_)</c:formatCode>
                <c:ptCount val="16"/>
                <c:pt idx="0">
                  <c:v>83911795</c:v>
                </c:pt>
                <c:pt idx="1">
                  <c:v>61945151</c:v>
                </c:pt>
                <c:pt idx="2">
                  <c:v>11681175</c:v>
                </c:pt>
                <c:pt idx="3">
                  <c:v>7394498</c:v>
                </c:pt>
                <c:pt idx="4">
                  <c:v>6396737</c:v>
                </c:pt>
                <c:pt idx="5">
                  <c:v>6261867</c:v>
                </c:pt>
                <c:pt idx="6">
                  <c:v>5393573</c:v>
                </c:pt>
                <c:pt idx="7">
                  <c:v>5088075</c:v>
                </c:pt>
                <c:pt idx="8">
                  <c:v>4454760</c:v>
                </c:pt>
                <c:pt idx="9">
                  <c:v>4212837</c:v>
                </c:pt>
                <c:pt idx="10">
                  <c:v>3253045</c:v>
                </c:pt>
                <c:pt idx="11">
                  <c:v>3211527</c:v>
                </c:pt>
                <c:pt idx="12">
                  <c:v>2715754</c:v>
                </c:pt>
                <c:pt idx="13">
                  <c:v>2250194</c:v>
                </c:pt>
                <c:pt idx="14">
                  <c:v>1962351</c:v>
                </c:pt>
                <c:pt idx="15">
                  <c:v>31311899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7D8-4D8F-A53C-7C6EEFB7969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504279356384815E-2"/>
          <c:y val="0.12268525221437636"/>
          <c:w val="0.91300296702042683"/>
          <c:h val="0.646201007598122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mmm\-yy</c:formatCode>
                <c:ptCount val="25"/>
                <c:pt idx="0">
                  <c:v>43922</c:v>
                </c:pt>
                <c:pt idx="1">
                  <c:v>43952</c:v>
                </c:pt>
                <c:pt idx="2">
                  <c:v>43983</c:v>
                </c:pt>
                <c:pt idx="3">
                  <c:v>44013</c:v>
                </c:pt>
                <c:pt idx="4">
                  <c:v>44044</c:v>
                </c:pt>
                <c:pt idx="5">
                  <c:v>44075</c:v>
                </c:pt>
                <c:pt idx="6">
                  <c:v>44105</c:v>
                </c:pt>
                <c:pt idx="7">
                  <c:v>44136</c:v>
                </c:pt>
                <c:pt idx="8">
                  <c:v>44166</c:v>
                </c:pt>
                <c:pt idx="9">
                  <c:v>44197</c:v>
                </c:pt>
                <c:pt idx="10">
                  <c:v>44228</c:v>
                </c:pt>
                <c:pt idx="11">
                  <c:v>44256</c:v>
                </c:pt>
                <c:pt idx="12">
                  <c:v>44287</c:v>
                </c:pt>
                <c:pt idx="13">
                  <c:v>44317</c:v>
                </c:pt>
                <c:pt idx="14">
                  <c:v>44348</c:v>
                </c:pt>
                <c:pt idx="15">
                  <c:v>44378</c:v>
                </c:pt>
                <c:pt idx="16">
                  <c:v>44409</c:v>
                </c:pt>
                <c:pt idx="17">
                  <c:v>44440</c:v>
                </c:pt>
                <c:pt idx="18">
                  <c:v>44470</c:v>
                </c:pt>
                <c:pt idx="19">
                  <c:v>44501</c:v>
                </c:pt>
                <c:pt idx="20">
                  <c:v>44531</c:v>
                </c:pt>
                <c:pt idx="21">
                  <c:v>44562</c:v>
                </c:pt>
                <c:pt idx="22">
                  <c:v>44593</c:v>
                </c:pt>
                <c:pt idx="23">
                  <c:v>44621</c:v>
                </c:pt>
                <c:pt idx="24">
                  <c:v>44652</c:v>
                </c:pt>
              </c:numCache>
            </c:numRef>
          </c:cat>
          <c:val>
            <c:numRef>
              <c:f>Sheet1!$B$2:$B$26</c:f>
              <c:numCache>
                <c:formatCode>"$"#,##0</c:formatCode>
                <c:ptCount val="25"/>
                <c:pt idx="0">
                  <c:v>18655927</c:v>
                </c:pt>
                <c:pt idx="1">
                  <c:v>26757565</c:v>
                </c:pt>
                <c:pt idx="2">
                  <c:v>34296603</c:v>
                </c:pt>
                <c:pt idx="3">
                  <c:v>25429274</c:v>
                </c:pt>
                <c:pt idx="4">
                  <c:v>19072396</c:v>
                </c:pt>
                <c:pt idx="5">
                  <c:v>17657626</c:v>
                </c:pt>
                <c:pt idx="6">
                  <c:v>12578494</c:v>
                </c:pt>
                <c:pt idx="7">
                  <c:v>14216698</c:v>
                </c:pt>
                <c:pt idx="8">
                  <c:v>18006000</c:v>
                </c:pt>
                <c:pt idx="9">
                  <c:v>14868430</c:v>
                </c:pt>
                <c:pt idx="10">
                  <c:v>17353248</c:v>
                </c:pt>
                <c:pt idx="11">
                  <c:v>39277016</c:v>
                </c:pt>
                <c:pt idx="12">
                  <c:v>41293865</c:v>
                </c:pt>
                <c:pt idx="13">
                  <c:v>37490951</c:v>
                </c:pt>
                <c:pt idx="14">
                  <c:v>50891443</c:v>
                </c:pt>
                <c:pt idx="15">
                  <c:v>31516627</c:v>
                </c:pt>
                <c:pt idx="16">
                  <c:v>26245240</c:v>
                </c:pt>
                <c:pt idx="17">
                  <c:v>26536704</c:v>
                </c:pt>
                <c:pt idx="18">
                  <c:v>18125825</c:v>
                </c:pt>
                <c:pt idx="19">
                  <c:v>20745323</c:v>
                </c:pt>
                <c:pt idx="20">
                  <c:v>25990366</c:v>
                </c:pt>
                <c:pt idx="21">
                  <c:v>19834640</c:v>
                </c:pt>
                <c:pt idx="22">
                  <c:v>26097500</c:v>
                </c:pt>
                <c:pt idx="23">
                  <c:v>52814793</c:v>
                </c:pt>
                <c:pt idx="24">
                  <c:v>55227885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F-4C59-8ADD-0771BAF03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014815"/>
        <c:axId val="664012735"/>
      </c:lineChart>
      <c:dateAx>
        <c:axId val="66401481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012735"/>
        <c:crosses val="autoZero"/>
        <c:auto val="1"/>
        <c:lblOffset val="100"/>
        <c:baseTimeUnit val="months"/>
      </c:dateAx>
      <c:valAx>
        <c:axId val="66401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01481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6D99-0357-73D2-88BD-E20D00A3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C79BD-3195-872A-5E1A-0CCBD060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9C36-16F8-315D-DA96-6C90A583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31BA-CD5A-82A2-529A-320BCC82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AF33-86FC-F77B-F4CD-19B370B3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3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2680-72C8-34FF-604B-5FFD7CC5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E66C4-3095-21BA-9A47-EF36A286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87CE-7C0F-0B68-EF5B-0A62A573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B659-A820-4B74-F3CA-FC5EB44D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9792-AE4C-5100-AC5B-9E4E8483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4BB3C-47D1-28C9-400B-6E8466072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9354D-E117-54AB-EA46-4B04DC16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B301-9DF6-C5CF-B953-F527E468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452F-B7B4-BA6B-E8DA-E1315C87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6599-C0D6-8447-0C9F-229EE3D7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C2A2-0F59-2085-BC72-A6BFB865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DD7-F6C9-A4EC-6D85-E0DEA81B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01D2-08BD-980D-B6AB-CA5B53E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03D5-32F2-F12E-C3F0-58034A8B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6BAD-9599-53EC-200C-D10C999F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A1FC-738B-3F9D-B262-A31A59F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530D-8144-257A-C1D4-E57C8653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F984-0999-05D5-6E12-A9B2F282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DBE3-948D-375D-193D-20B86AB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155D-C760-1D50-A88C-DB7ABAC0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3C6E-2714-5370-8C45-82EF3C9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5BEA-9370-D877-C456-72262DCCC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62370-E830-8071-1770-B1131F01B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8AD4-C645-7054-4356-3CD4005C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E5EBA-83AC-3EA2-1FB6-A3B998CD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372CF-869E-C1D2-A507-079BBC9B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1E9-AF31-1D77-4941-F0BB632D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11E39-4EAF-F1F1-C114-93C0F960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2E220-1802-B452-E22A-DB63059F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D2D45-E854-E2B1-1692-0B41DF2BF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BC9F9-6DF8-1048-BA12-3A80B8DF4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90FD7-CF21-56FB-2541-0822C3D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372EC-1A65-6E0A-BE62-C410BCD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88025-01FE-3BD5-FEC2-8A26F35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15E1-4E38-E8FF-3486-1B35635F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C7D6A-9114-025D-7BF6-4A447577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5388D-CCEC-D79D-9AC8-CBA41AF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04D64-45BB-A88F-A81A-EB35BDB7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CBDF5-CFA4-5810-904F-97A9CE3F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4D1D5-A2CF-1E26-A5E9-46ED1D1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57FD2-F714-51C4-851B-352CCE1B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F75C-2221-607A-192B-A32151A5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24A-47F8-6722-54E2-42897F4A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50E7-6526-3D9A-5008-6B6C5EB4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8D70-5F05-558B-391A-4152DE23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2B92F-418E-1972-9CE9-F34B449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457A-B680-05BB-4D5C-049BFB7E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DB33-EC7B-4B3D-F0CE-1E477AAE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54AC9-2642-B6C8-D19A-15F070D7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190A-30A5-10CC-2DD2-9B78BB5E4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A19F-5426-C802-105A-AD9E848E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DBCB-D087-33A7-054F-CF97798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E3040-3895-7F90-9286-858A6BC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38AED-7D40-E3FD-0C7E-386E62A2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1FD5E-AA08-C1C4-61F3-EFC98DAF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2F2F-809C-DD0F-8FB2-063EA8E8B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BA84-5442-4FCB-BACC-4B1DEBEF40C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A002-843A-AE79-43AA-7B03909E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F11C-8234-EB69-821C-04419512F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8B53-A0EE-4A46-B843-C6877801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femme+skincare&amp;sa=X&amp;rlz=1C1FKPE_enUS989US989&amp;biw=1920&amp;bih=961&amp;tbm=shop&amp;sxsrf=ALiCzsbdbAE2l0zj4czdQ0398SKY7YNr4A%3A1654090940732&amp;ei=vGyXYvuFLK3hkvQPsK2fkAg&amp;oq=femme+skin&amp;gs_lcp=Cgtwcm9kdWN0cy1jYxADGAAyBAgjECcyBggAEA0QGDIGCAAQHhANMggIABAeEA0QBTIICAAQHhANEAUyBggAEB4QBTIICAAQHhANEAUyCAgAEB4QDRAFMgQIABAeMgYIABAeEAU6BwgjELADECc6CAgAEIAEELADOgcIABCwAxAYOgUIABCABDoECAAQGDoECAAQE0oECEEYAVCBDVinGWCXIGgBcAB4AYABngGIAdIIkgEDMy43mAEAoAEByAEKwAEB&amp;sclient=products-cc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www.google.com/search?q=sunscreen&amp;sa=X&amp;rlz=1C1FKPE_enUS989US989&amp;biw=1920&amp;bih=961&amp;tbm=shop&amp;sxsrf=ALiCzsavtSxmV9KeE7DKXu7HU2wTklMtDg%3A1654090880890&amp;ei=gGyXYoXWNYKcwbkPvvyDwAg&amp;ved=0ahUKEwiFlobbsIz4AhUCTjABHT7-AIgQ4dUDCAY&amp;uact=5&amp;oq=sunscreen&amp;gs_lcp=Cgtwcm9kdWN0cy1jYxADMgUIABCABDIFCAAQgAQyBAgAEBgyBAgAEBgyBAgAEBgyBAgAEBgyBAgAEBgyBAgAEBgyBAgAEBgyBAgAEBhKBAhBGABQAFgAYLABaABwAHgAgAFgiAFgkgEBMZgBAKABAcABAQ&amp;sclient=products-cc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/search?q=homme+skincare&amp;sa=X&amp;rlz=1C1FKPE_enUS989US989&amp;biw=1920&amp;bih=961&amp;tbm=shop&amp;sxsrf=ALiCzsYFgubhER-YP_PBIffDtgP2MKhl2g%3A1654090970262&amp;ei=2myXYsqlD-7IwbkP49GDqA4&amp;ved=0ahUKEwjK-tSFsYz4AhVuZDABHePoAOUQ4dUDCAY&amp;uact=5&amp;oq=homme+skincare&amp;gs_lcp=Cgtwcm9kdWN0cy1jYxADMgYIABAeEAUyBggAEB4QCDIGCAAQHhAYMggIABAeEAoQGDIKCAAQHhAPEA0QGDIICAAQHhAPEBgyCAgAEB4QBRAYMgoIABAeEA0QBRAYMggIABAeEAUQGDIICAAQHhAFEBg6CAgAEB4QDRAYOgoIABAeEAgQDRAYOgwIABAeEAgQDRAKEBhKBAhBGABQAFigAWDnAmgAcAB4AIABfogB2gGSAQMxLjGYAQCgAQHAAQE&amp;sclient=products-c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escience.com/blogs/blog/sunscreen-in-win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F75FFA3-F07F-D405-D5FC-947822D7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98C88-36A6-7255-3E6C-E67349E1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US" dirty="0"/>
              <a:t>US Sunscreen Market</a:t>
            </a:r>
            <a:br>
              <a:rPr lang="en-US" dirty="0"/>
            </a:br>
            <a:r>
              <a:rPr lang="en-US" dirty="0"/>
              <a:t>Raise Skin Cancer Prevention Awareness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5339-8770-8A40-40DA-BDA8E52C0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6/1/2022</a:t>
            </a:r>
          </a:p>
          <a:p>
            <a:endParaRPr lang="en-US" dirty="0"/>
          </a:p>
          <a:p>
            <a:r>
              <a:rPr lang="en-US" dirty="0"/>
              <a:t>Daniel Kim</a:t>
            </a:r>
          </a:p>
        </p:txBody>
      </p:sp>
    </p:spTree>
    <p:extLst>
      <p:ext uri="{BB962C8B-B14F-4D97-AF65-F5344CB8AC3E}">
        <p14:creationId xmlns:p14="http://schemas.microsoft.com/office/powerpoint/2010/main" val="29481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4540-2C1D-7B67-B89D-B01E43B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Retailer Shares of Skincare Body in Sun</a:t>
            </a:r>
          </a:p>
          <a:p>
            <a:endParaRPr lang="en-US" dirty="0"/>
          </a:p>
          <a:p>
            <a:r>
              <a:rPr lang="en-US" dirty="0"/>
              <a:t>Amazon and </a:t>
            </a:r>
            <a:r>
              <a:rPr lang="en-US" dirty="0" err="1"/>
              <a:t>Ulta</a:t>
            </a:r>
            <a:r>
              <a:rPr lang="en-US" dirty="0"/>
              <a:t> are the most popular place to buy Body Sunscreen products.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38B64D-2EB8-400B-8C27-4ABE58448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911060"/>
              </p:ext>
            </p:extLst>
          </p:nvPr>
        </p:nvGraphicFramePr>
        <p:xfrm>
          <a:off x="4914900" y="2402011"/>
          <a:ext cx="6664390" cy="4090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94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F2369-1A24-1E5D-2A3D-42E00646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Brand Shares of Skincare Total Sun</a:t>
            </a:r>
          </a:p>
          <a:p>
            <a:r>
              <a:rPr lang="en-US" dirty="0"/>
              <a:t>‘ELTA MD’ is the number one brand in Skincare Total Sun Products with moderate growth rate (YoY 49%)</a:t>
            </a:r>
          </a:p>
          <a:p>
            <a:r>
              <a:rPr lang="en-US" dirty="0"/>
              <a:t>‘SUPERGOOP!’ is the number two brand with remarkable growth rate (YoY 93%).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40BC31-9A49-7579-22FF-2DA10244C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472777"/>
              </p:ext>
            </p:extLst>
          </p:nvPr>
        </p:nvGraphicFramePr>
        <p:xfrm>
          <a:off x="6552079" y="14381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02D64C8-AF45-6B82-BBC1-C5B5F2AC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229" y="4323802"/>
            <a:ext cx="2933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F2369-1A24-1E5D-2A3D-42E00646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479" cy="4351338"/>
          </a:xfrm>
        </p:spPr>
        <p:txBody>
          <a:bodyPr>
            <a:normAutofit/>
          </a:bodyPr>
          <a:lstStyle/>
          <a:p>
            <a:r>
              <a:rPr lang="en-US" dirty="0"/>
              <a:t>Brand Shares of Skincare Face in Sun</a:t>
            </a:r>
          </a:p>
          <a:p>
            <a:r>
              <a:rPr lang="en-US" dirty="0"/>
              <a:t>ELTA MD is the number one Facial Sunscreen brand with moderate growth rate, YoY 50%.</a:t>
            </a:r>
          </a:p>
          <a:p>
            <a:r>
              <a:rPr lang="en-US" dirty="0"/>
              <a:t>SUPERGOOP! is the second popular brand with remarkable growth rate, YoY 96%.</a:t>
            </a:r>
          </a:p>
          <a:p>
            <a:r>
              <a:rPr lang="en-US" dirty="0"/>
              <a:t>Facial Sunscreen is the hottest category with soaring growth rates.</a:t>
            </a:r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5AEB03-1E00-4D26-8F17-CE7AA2495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331158"/>
              </p:ext>
            </p:extLst>
          </p:nvPr>
        </p:nvGraphicFramePr>
        <p:xfrm>
          <a:off x="6258370" y="1591320"/>
          <a:ext cx="5276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2FF771-1319-B88B-C023-530160118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809" y="4538563"/>
            <a:ext cx="3381934" cy="20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Brands and Retailers Comparison:</a:t>
            </a:r>
            <a:br>
              <a:rPr lang="en-US" dirty="0"/>
            </a:br>
            <a:r>
              <a:rPr lang="en-US" dirty="0"/>
              <a:t>ELTA MD vs. SUPERGOOP!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83028-8DFB-71AF-60EA-C294A4C0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3825" cy="4351338"/>
          </a:xfrm>
        </p:spPr>
        <p:txBody>
          <a:bodyPr/>
          <a:lstStyle/>
          <a:p>
            <a:r>
              <a:rPr lang="en-US" dirty="0"/>
              <a:t>Although ELTA MD is the number one Facial Sunscreen brand, it has limited number of places to buy.</a:t>
            </a:r>
          </a:p>
          <a:p>
            <a:r>
              <a:rPr lang="en-US" dirty="0"/>
              <a:t>Rapid growth of SUPERGOOP! seem attributable to diversified places to buy its products.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AFBA8-444E-279D-5D16-4CC81DC9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1686375"/>
            <a:ext cx="6581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Sunscreen Bestseller Comparison:</a:t>
            </a:r>
            <a:br>
              <a:rPr lang="en-US" dirty="0"/>
            </a:br>
            <a:r>
              <a:rPr lang="en-US" dirty="0"/>
              <a:t>ELTA MD vs. SUPERGOOP!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D6B3083-6F9F-6E75-49AC-411602402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192317"/>
              </p:ext>
            </p:extLst>
          </p:nvPr>
        </p:nvGraphicFramePr>
        <p:xfrm>
          <a:off x="838199" y="1825625"/>
          <a:ext cx="6596748" cy="3683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8916">
                  <a:extLst>
                    <a:ext uri="{9D8B030D-6E8A-4147-A177-3AD203B41FA5}">
                      <a16:colId xmlns:a16="http://schemas.microsoft.com/office/drawing/2014/main" val="1234388703"/>
                    </a:ext>
                  </a:extLst>
                </a:gridCol>
                <a:gridCol w="2198916">
                  <a:extLst>
                    <a:ext uri="{9D8B030D-6E8A-4147-A177-3AD203B41FA5}">
                      <a16:colId xmlns:a16="http://schemas.microsoft.com/office/drawing/2014/main" val="4000587697"/>
                    </a:ext>
                  </a:extLst>
                </a:gridCol>
                <a:gridCol w="2198916">
                  <a:extLst>
                    <a:ext uri="{9D8B030D-6E8A-4147-A177-3AD203B41FA5}">
                      <a16:colId xmlns:a16="http://schemas.microsoft.com/office/drawing/2014/main" val="237090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ELTA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SUPERGOOP!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9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Pump Bottle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Upside Down 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25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 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 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6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Selling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Acne</a:t>
                      </a:r>
                    </a:p>
                    <a:p>
                      <a:pPr algn="ctr"/>
                      <a:r>
                        <a:rPr lang="en-US" dirty="0"/>
                        <a:t>Niacinamide</a:t>
                      </a:r>
                    </a:p>
                    <a:p>
                      <a:pPr algn="ctr"/>
                      <a:r>
                        <a:rPr lang="en-US" dirty="0"/>
                        <a:t>Zinc 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&amp; Sweat Resistance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6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Product Look</a:t>
                      </a:r>
                    </a:p>
                    <a:p>
                      <a:pPr algn="ctr"/>
                      <a:r>
                        <a:rPr lang="en-US" dirty="0"/>
                        <a:t>Convenient Use</a:t>
                      </a:r>
                    </a:p>
                    <a:p>
                      <a:pPr algn="ctr"/>
                      <a:r>
                        <a:rPr lang="en-US" dirty="0"/>
                        <a:t>More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Beauty Product Look</a:t>
                      </a:r>
                    </a:p>
                    <a:p>
                      <a:pPr algn="ctr"/>
                      <a:r>
                        <a:rPr lang="en-US" dirty="0"/>
                        <a:t>Portable Use</a:t>
                      </a:r>
                    </a:p>
                    <a:p>
                      <a:pPr algn="ctr"/>
                      <a:r>
                        <a:rPr lang="en-US" dirty="0"/>
                        <a:t>Makeup Caring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0112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B133558-F011-1CF9-AA2D-79B915FA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676" y="1509328"/>
            <a:ext cx="1461045" cy="4432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611E73-AC55-1336-2BCF-5497212F1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151" y="1509328"/>
            <a:ext cx="1822897" cy="44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Facial Sunscreen Bestseller Comparison:</a:t>
            </a:r>
            <a:br>
              <a:rPr lang="en-US" dirty="0"/>
            </a:br>
            <a:r>
              <a:rPr lang="en-US" dirty="0"/>
              <a:t>ELTA MD vs. SUPERGOOP!</a:t>
            </a:r>
            <a:br>
              <a:rPr lang="en-US" dirty="0"/>
            </a:br>
            <a:r>
              <a:rPr lang="en-US" sz="2700" dirty="0"/>
              <a:t>*Customer Reviews Sentiment Analysis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FE95951-908E-A0AB-2292-D6427C9A3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17534"/>
              </p:ext>
            </p:extLst>
          </p:nvPr>
        </p:nvGraphicFramePr>
        <p:xfrm>
          <a:off x="838200" y="1825625"/>
          <a:ext cx="10515597" cy="4028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109451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7134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018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ELTA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SUPERGOOP!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17.3%</a:t>
                      </a:r>
                    </a:p>
                    <a:p>
                      <a:pPr algn="ctr"/>
                      <a:r>
                        <a:rPr lang="en-US" dirty="0"/>
                        <a:t>Neutral 76.0%</a:t>
                      </a:r>
                    </a:p>
                    <a:p>
                      <a:pPr algn="ctr"/>
                      <a:r>
                        <a:rPr lang="en-US" dirty="0"/>
                        <a:t>Negative 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20.1%</a:t>
                      </a:r>
                    </a:p>
                    <a:p>
                      <a:pPr algn="ctr"/>
                      <a:r>
                        <a:rPr lang="en-US" dirty="0"/>
                        <a:t>Neutral 74.2%</a:t>
                      </a:r>
                    </a:p>
                    <a:p>
                      <a:pPr algn="ctr"/>
                      <a:r>
                        <a:rPr lang="en-US" dirty="0"/>
                        <a:t>Negative 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0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20.9%</a:t>
                      </a:r>
                    </a:p>
                    <a:p>
                      <a:pPr algn="ctr"/>
                      <a:r>
                        <a:rPr lang="en-US" dirty="0"/>
                        <a:t>Neutral 73.9%</a:t>
                      </a:r>
                    </a:p>
                    <a:p>
                      <a:pPr algn="ctr"/>
                      <a:r>
                        <a:rPr lang="en-US" dirty="0"/>
                        <a:t>Negative 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4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Dermstore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21.9%</a:t>
                      </a:r>
                    </a:p>
                    <a:p>
                      <a:pPr algn="ctr"/>
                      <a:r>
                        <a:rPr lang="en-US" dirty="0"/>
                        <a:t>Neutral 73.8%</a:t>
                      </a:r>
                    </a:p>
                    <a:p>
                      <a:pPr algn="ctr"/>
                      <a:r>
                        <a:rPr lang="en-US" dirty="0"/>
                        <a:t>Negative 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23.0%</a:t>
                      </a:r>
                    </a:p>
                    <a:p>
                      <a:pPr algn="ctr"/>
                      <a:r>
                        <a:rPr lang="en-US" dirty="0"/>
                        <a:t>Neutral 71.7%</a:t>
                      </a:r>
                    </a:p>
                    <a:p>
                      <a:pPr algn="ctr"/>
                      <a:r>
                        <a:rPr lang="en-US" dirty="0"/>
                        <a:t>Negative 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Sentiments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20.3%</a:t>
                      </a:r>
                    </a:p>
                    <a:p>
                      <a:pPr algn="ctr"/>
                      <a:r>
                        <a:rPr lang="en-US" dirty="0"/>
                        <a:t>Neutral 74.5%</a:t>
                      </a:r>
                    </a:p>
                    <a:p>
                      <a:pPr algn="ctr"/>
                      <a:r>
                        <a:rPr lang="en-US" dirty="0"/>
                        <a:t>Negative 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20.9%</a:t>
                      </a:r>
                    </a:p>
                    <a:p>
                      <a:pPr algn="ctr"/>
                      <a:r>
                        <a:rPr lang="en-US" dirty="0"/>
                        <a:t>Neutral 73.7%</a:t>
                      </a:r>
                    </a:p>
                    <a:p>
                      <a:pPr algn="ctr"/>
                      <a:r>
                        <a:rPr lang="en-US" dirty="0"/>
                        <a:t>Negative 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2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3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Facial Sunscreen Bestseller Comparison:</a:t>
            </a:r>
            <a:br>
              <a:rPr lang="en-US" dirty="0"/>
            </a:br>
            <a:r>
              <a:rPr lang="en-US" dirty="0"/>
              <a:t>ELTA MD vs. SUPERGOOP!</a:t>
            </a:r>
            <a:br>
              <a:rPr lang="en-US" dirty="0"/>
            </a:br>
            <a:r>
              <a:rPr lang="en-US" sz="2700" dirty="0"/>
              <a:t>*Customer Reviews Top 20 Frequent Keywords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FE95951-908E-A0AB-2292-D6427C9A3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415141"/>
              </p:ext>
            </p:extLst>
          </p:nvPr>
        </p:nvGraphicFramePr>
        <p:xfrm>
          <a:off x="838200" y="1742495"/>
          <a:ext cx="10515600" cy="510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487134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42678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018116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16558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ELTA 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SUPERGOOP!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3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sunscreen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sunscreens</a:t>
                      </a:r>
                    </a:p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sunscreeni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favorite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oily</a:t>
                      </a:r>
                    </a:p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sunscreenthis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dermatologist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moisturizer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skin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moisturizing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acne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896.8877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151.9620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149.6481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100.8923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98.7953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88.4982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79.2322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78.3739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73.0215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72.7848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68.5683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62.9479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61.3085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58.7730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50.8567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47.8090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41.5258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40.4357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40.2609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sunscreen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love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sunscreens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oily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helpful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makeup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favorite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greasy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skin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silicone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perfect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624.7785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142.3952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99.5966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86.7740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80.2727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79.8932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67.4052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53.7297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49.0846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48.5773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41.0710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40.3145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39.3816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36.2673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30.5023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29.8325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26.3827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25.2256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24.8459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0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17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sz="3700" dirty="0"/>
              <a:t>How to Raise Skin Cancer Prevention Awareness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ECF4F-82C3-D66D-3053-EFACC06AE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US" sz="2000" dirty="0"/>
              <a:t>Sunscreen products need to TARGET more male customers.</a:t>
            </a:r>
          </a:p>
          <a:p>
            <a:r>
              <a:rPr lang="en-US" sz="2000" dirty="0"/>
              <a:t>Looking back the fact that male skin cancer patients outnumbers female skin cancer patients, there seem not enough homme branded sunscreens.</a:t>
            </a:r>
          </a:p>
          <a:p>
            <a:pPr lvl="1"/>
            <a:r>
              <a:rPr lang="en-US" sz="1600" dirty="0">
                <a:hlinkClick r:id="rId2"/>
              </a:rPr>
              <a:t>Sunscreen Looks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Femme Skincare Looks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Homme Skincare Looks 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18" r="-1" b="17145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052" name="Picture 4" descr="male and female bathroom icons">
            <a:hlinkClick r:id="rId6" action="ppaction://hlinksldjump"/>
            <a:extLst>
              <a:ext uri="{FF2B5EF4-FFF2-40B4-BE49-F238E27FC236}">
                <a16:creationId xmlns:a16="http://schemas.microsoft.com/office/drawing/2014/main" id="{F64EA998-B317-AD83-2136-3211952F9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8" r="-2" b="19659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4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C624C-963C-4795-B05B-6565DB5A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8DC505-15F4-D326-A191-B8BB24D1D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3" b="13323"/>
          <a:stretch/>
        </p:blipFill>
        <p:spPr>
          <a:xfrm>
            <a:off x="20" y="10"/>
            <a:ext cx="3728839" cy="4197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42D70-739E-2416-D15B-A4BC49B0D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3" r="-2" b="15801"/>
          <a:stretch/>
        </p:blipFill>
        <p:spPr>
          <a:xfrm>
            <a:off x="3847755" y="5"/>
            <a:ext cx="3686887" cy="4197368"/>
          </a:xfrm>
          <a:custGeom>
            <a:avLst/>
            <a:gdLst/>
            <a:ahLst/>
            <a:cxnLst/>
            <a:rect l="l" t="t" r="r" b="b"/>
            <a:pathLst>
              <a:path w="3686887" h="4197368">
                <a:moveTo>
                  <a:pt x="0" y="0"/>
                </a:moveTo>
                <a:lnTo>
                  <a:pt x="3686887" y="0"/>
                </a:lnTo>
                <a:lnTo>
                  <a:pt x="3686887" y="3832811"/>
                </a:lnTo>
                <a:lnTo>
                  <a:pt x="3497100" y="3826712"/>
                </a:lnTo>
                <a:cubicBezTo>
                  <a:pt x="3497100" y="3826712"/>
                  <a:pt x="3493758" y="3826712"/>
                  <a:pt x="3493758" y="3826712"/>
                </a:cubicBezTo>
                <a:cubicBezTo>
                  <a:pt x="3426914" y="3823370"/>
                  <a:pt x="3363416" y="3823370"/>
                  <a:pt x="3296571" y="3820027"/>
                </a:cubicBezTo>
                <a:cubicBezTo>
                  <a:pt x="3065966" y="3820027"/>
                  <a:pt x="2835360" y="3820027"/>
                  <a:pt x="2608095" y="3820027"/>
                </a:cubicBezTo>
                <a:cubicBezTo>
                  <a:pt x="2384173" y="3910265"/>
                  <a:pt x="2140198" y="3833396"/>
                  <a:pt x="1919619" y="3903581"/>
                </a:cubicBezTo>
                <a:cubicBezTo>
                  <a:pt x="1685670" y="3900239"/>
                  <a:pt x="1465092" y="3970423"/>
                  <a:pt x="1234485" y="4000503"/>
                </a:cubicBezTo>
                <a:cubicBezTo>
                  <a:pt x="1060693" y="4013871"/>
                  <a:pt x="883561" y="3997160"/>
                  <a:pt x="723139" y="4067345"/>
                </a:cubicBezTo>
                <a:cubicBezTo>
                  <a:pt x="661310" y="4095753"/>
                  <a:pt x="606165" y="4128339"/>
                  <a:pt x="583188" y="4172622"/>
                </a:cubicBezTo>
                <a:lnTo>
                  <a:pt x="575662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11AF3-A32A-C7FA-E61C-B62173E2B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4568"/>
          <a:stretch/>
        </p:blipFill>
        <p:spPr>
          <a:xfrm>
            <a:off x="7653541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50" b="26779"/>
          <a:stretch/>
        </p:blipFill>
        <p:spPr>
          <a:xfrm>
            <a:off x="20" y="4297691"/>
            <a:ext cx="6836830" cy="2560309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4181474"/>
            <a:ext cx="5505814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Raise Skin Cancer Prevention Awareness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214E-BEBF-29EC-416E-A9E2C60F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5709565"/>
            <a:ext cx="5395975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" action="ppaction://noaction"/>
              </a:rPr>
              <a:t>Promote a campaign to use body sunscreen products more for more skin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" action="ppaction://noaction"/>
              </a:rPr>
              <a:t>cancer prevention.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35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Raise Skin Cancer Prevention Awareness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B883-5F06-7B78-8F7A-D0B204C2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Promote daily use of sunscreen campaign regardless of seasons.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 action="ppaction://hlinksldjump"/>
              </a:rPr>
              <a:t>Place sunscreen products in diverse retailers such as Home Depot, Ace Hardware,  or Automotive Aftermarket Shop, etc.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 action="ppaction://hlinksldjump"/>
              </a:rPr>
              <a:t>Promote marketing plans to draw more reviews with positive sentiments.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 action="ppaction://hlinksldjump"/>
              </a:rPr>
              <a:t>Promote ‘Skin Cancer Preventative Key Words’.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8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A20-9589-8821-4528-8F8FA3EE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Skin Cancer New Case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F1FD-9B5A-0EDA-CFD3-8FBFDD4F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4534" cy="4351338"/>
          </a:xfrm>
        </p:spPr>
        <p:txBody>
          <a:bodyPr/>
          <a:lstStyle/>
          <a:p>
            <a:r>
              <a:rPr lang="en-US" dirty="0"/>
              <a:t>Rate of New Cases nearing 25%</a:t>
            </a:r>
          </a:p>
          <a:p>
            <a:endParaRPr lang="en-US" dirty="0"/>
          </a:p>
          <a:p>
            <a:r>
              <a:rPr lang="en-US" dirty="0"/>
              <a:t>Relatively Death Rate was slightly decreasing.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407BB-D44A-6E1F-34B3-C04EC2C3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34" y="1825624"/>
            <a:ext cx="6422564" cy="4571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86C38-CDD0-690F-EFD6-23B33DBE1E4B}"/>
              </a:ext>
            </a:extLst>
          </p:cNvPr>
          <p:cNvSpPr txBox="1"/>
          <p:nvPr/>
        </p:nvSpPr>
        <p:spPr>
          <a:xfrm>
            <a:off x="6076429" y="6397486"/>
            <a:ext cx="395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 : https://seer.cancer.gov/statfacts/html/melan.html)</a:t>
            </a:r>
          </a:p>
        </p:txBody>
      </p:sp>
    </p:spTree>
    <p:extLst>
      <p:ext uri="{BB962C8B-B14F-4D97-AF65-F5344CB8AC3E}">
        <p14:creationId xmlns:p14="http://schemas.microsoft.com/office/powerpoint/2010/main" val="28784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EF79-A9B4-FC4A-6E14-6D0E59E5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Follow-up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A451-216E-018F-736E-A4C5A7D7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Research on Homme Skincare and Anti-Aging Skincare.</a:t>
            </a:r>
          </a:p>
          <a:p>
            <a:r>
              <a:rPr lang="en-US" sz="2000"/>
              <a:t>Analyze review sentiments on Homme Skincare and Anti-Aging Skincare.</a:t>
            </a:r>
          </a:p>
          <a:p>
            <a:r>
              <a:rPr lang="en-US" sz="2000"/>
              <a:t>Project potential market growth by applying the above findings into Sunscreen segments.</a:t>
            </a:r>
          </a:p>
          <a:p>
            <a:endParaRPr lang="en-US" sz="2000"/>
          </a:p>
        </p:txBody>
      </p:sp>
      <p:pic>
        <p:nvPicPr>
          <p:cNvPr id="4" name="Picture 2" descr="9 Must-Know Facts About Sunscreen To Stay Protected - NFCR">
            <a:extLst>
              <a:ext uri="{FF2B5EF4-FFF2-40B4-BE49-F238E27FC236}">
                <a16:creationId xmlns:a16="http://schemas.microsoft.com/office/drawing/2014/main" id="{E6F9C193-74D8-BC73-34ED-1B992C850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r="29238" b="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3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D079B8-538D-46AB-D2E4-B176A5F535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871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753-788B-AA78-1329-B2B17FED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Cases Outnumber Female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5418-DEFD-55BD-D251-51A48FF5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0407" cy="4351338"/>
          </a:xfrm>
        </p:spPr>
        <p:txBody>
          <a:bodyPr/>
          <a:lstStyle/>
          <a:p>
            <a:r>
              <a:rPr lang="en-US" dirty="0"/>
              <a:t>Regardless of Races, the number of New Cases of Male outnumbers the one of Female.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9AA9857-0496-32CF-B20E-ACA74B89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07" y="1491426"/>
            <a:ext cx="7725853" cy="4906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A8D7C-7846-45E8-C7B9-5A8E9DB73B6C}"/>
              </a:ext>
            </a:extLst>
          </p:cNvPr>
          <p:cNvSpPr txBox="1"/>
          <p:nvPr/>
        </p:nvSpPr>
        <p:spPr>
          <a:xfrm>
            <a:off x="6076429" y="6397486"/>
            <a:ext cx="395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 : https://seer.cancer.gov/statfacts/html/melan.html)</a:t>
            </a:r>
          </a:p>
        </p:txBody>
      </p:sp>
    </p:spTree>
    <p:extLst>
      <p:ext uri="{BB962C8B-B14F-4D97-AF65-F5344CB8AC3E}">
        <p14:creationId xmlns:p14="http://schemas.microsoft.com/office/powerpoint/2010/main" val="12576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Raise Skin Cancer Prevention Awareness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B883-5F06-7B78-8F7A-D0B204C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3205" cy="4351338"/>
          </a:xfrm>
        </p:spPr>
        <p:txBody>
          <a:bodyPr/>
          <a:lstStyle/>
          <a:p>
            <a:r>
              <a:rPr lang="en-US" dirty="0"/>
              <a:t>Targeting Keywords for Aging Population.</a:t>
            </a:r>
          </a:p>
          <a:p>
            <a:r>
              <a:rPr lang="en-US" dirty="0"/>
              <a:t>‘Anti-Aging’ or ‘Antioxidant’</a:t>
            </a:r>
          </a:p>
          <a:p>
            <a:r>
              <a:rPr lang="en-US" dirty="0"/>
              <a:t>‘Effective Prevention to Skin Cancer’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D8D15-B69A-6997-2548-342F30A1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05" y="1410913"/>
            <a:ext cx="7811590" cy="4696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F2276-4F43-6BBD-EAE6-B79FE62FB1F4}"/>
              </a:ext>
            </a:extLst>
          </p:cNvPr>
          <p:cNvSpPr txBox="1"/>
          <p:nvPr/>
        </p:nvSpPr>
        <p:spPr>
          <a:xfrm>
            <a:off x="6045280" y="6176963"/>
            <a:ext cx="395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 : https://seer.cancer.gov/statfacts/html/melan.html)</a:t>
            </a:r>
          </a:p>
        </p:txBody>
      </p:sp>
    </p:spTree>
    <p:extLst>
      <p:ext uri="{BB962C8B-B14F-4D97-AF65-F5344CB8AC3E}">
        <p14:creationId xmlns:p14="http://schemas.microsoft.com/office/powerpoint/2010/main" val="22136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042059-D6A4-8461-31AB-88211EB9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653" cy="4351338"/>
          </a:xfrm>
        </p:spPr>
        <p:txBody>
          <a:bodyPr/>
          <a:lstStyle/>
          <a:p>
            <a:r>
              <a:rPr lang="en-US" dirty="0"/>
              <a:t>Outstanding Growth Rate of Skin Total Sun Products Market on an average 27.3% for the past 3 years.</a:t>
            </a:r>
          </a:p>
          <a:p>
            <a:endParaRPr lang="en-US" dirty="0"/>
          </a:p>
          <a:p>
            <a:r>
              <a:rPr lang="en-US" dirty="0"/>
              <a:t>Especially, last year’s Skincare Total Sun Products grew by +39.4% than the previous year.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9E13576-8D4C-1748-6EE5-E1C51834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303710"/>
              </p:ext>
            </p:extLst>
          </p:nvPr>
        </p:nvGraphicFramePr>
        <p:xfrm>
          <a:off x="4742328" y="1825626"/>
          <a:ext cx="661147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21AADAB-FF79-DC7F-D226-59FB2312AEE3}"/>
              </a:ext>
            </a:extLst>
          </p:cNvPr>
          <p:cNvSpPr/>
          <p:nvPr/>
        </p:nvSpPr>
        <p:spPr>
          <a:xfrm rot="20362638">
            <a:off x="6183856" y="3934731"/>
            <a:ext cx="3934923" cy="10393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CAGR +27.3%</a:t>
            </a:r>
          </a:p>
        </p:txBody>
      </p:sp>
    </p:spTree>
    <p:extLst>
      <p:ext uri="{BB962C8B-B14F-4D97-AF65-F5344CB8AC3E}">
        <p14:creationId xmlns:p14="http://schemas.microsoft.com/office/powerpoint/2010/main" val="39912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042059-D6A4-8461-31AB-88211EB9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3963" cy="4351338"/>
          </a:xfrm>
        </p:spPr>
        <p:txBody>
          <a:bodyPr/>
          <a:lstStyle/>
          <a:p>
            <a:r>
              <a:rPr lang="en-US" dirty="0"/>
              <a:t>Skincare Face in Sun (Facial Sunscreen) occupies the most share 67%.</a:t>
            </a:r>
          </a:p>
          <a:p>
            <a:r>
              <a:rPr lang="en-US" dirty="0"/>
              <a:t>Self-Tanner 27%, and Skincare Body in Sun (Body Sunscreen 10%)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AEDA03-C7B9-2F6C-DE72-56A203031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242757"/>
              </p:ext>
            </p:extLst>
          </p:nvPr>
        </p:nvGraphicFramePr>
        <p:xfrm>
          <a:off x="3778624" y="1825624"/>
          <a:ext cx="7575176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46236ECE-5534-1C68-9F71-BA5CBAE3B856}"/>
              </a:ext>
            </a:extLst>
          </p:cNvPr>
          <p:cNvSpPr/>
          <p:nvPr/>
        </p:nvSpPr>
        <p:spPr>
          <a:xfrm rot="18740438">
            <a:off x="4076373" y="4300168"/>
            <a:ext cx="1412681" cy="519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CAGR +42.5%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83F7CC-96C8-A859-D610-EC6C5C83F020}"/>
              </a:ext>
            </a:extLst>
          </p:cNvPr>
          <p:cNvSpPr/>
          <p:nvPr/>
        </p:nvSpPr>
        <p:spPr>
          <a:xfrm rot="20301402">
            <a:off x="5439031" y="4795293"/>
            <a:ext cx="1412681" cy="519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CAGR +10.6%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2C1356-6D39-7209-4F19-93351CEDFC87}"/>
              </a:ext>
            </a:extLst>
          </p:cNvPr>
          <p:cNvSpPr/>
          <p:nvPr/>
        </p:nvSpPr>
        <p:spPr>
          <a:xfrm rot="20867845">
            <a:off x="7166405" y="5243100"/>
            <a:ext cx="832879" cy="3668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CAGR +10.9%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BC8204-0859-32E0-9CE1-A038B19A00C3}"/>
              </a:ext>
            </a:extLst>
          </p:cNvPr>
          <p:cNvSpPr/>
          <p:nvPr/>
        </p:nvSpPr>
        <p:spPr>
          <a:xfrm rot="20917039">
            <a:off x="10031504" y="4967519"/>
            <a:ext cx="970532" cy="3668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CAGR +19.7%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0066F2-55F1-28C8-C37D-4A40D2A3CDBD}"/>
              </a:ext>
            </a:extLst>
          </p:cNvPr>
          <p:cNvSpPr/>
          <p:nvPr/>
        </p:nvSpPr>
        <p:spPr>
          <a:xfrm>
            <a:off x="8584275" y="5010297"/>
            <a:ext cx="970532" cy="3668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CAGR -0.2%</a:t>
            </a:r>
          </a:p>
        </p:txBody>
      </p:sp>
    </p:spTree>
    <p:extLst>
      <p:ext uri="{BB962C8B-B14F-4D97-AF65-F5344CB8AC3E}">
        <p14:creationId xmlns:p14="http://schemas.microsoft.com/office/powerpoint/2010/main" val="36124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4540-2C1D-7B67-B89D-B01E43B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00127" cy="4351338"/>
          </a:xfrm>
        </p:spPr>
        <p:txBody>
          <a:bodyPr/>
          <a:lstStyle/>
          <a:p>
            <a:r>
              <a:rPr lang="en-US" dirty="0"/>
              <a:t>Retailer Shares of Skincare Total Sun</a:t>
            </a:r>
          </a:p>
          <a:p>
            <a:endParaRPr lang="en-US" dirty="0"/>
          </a:p>
          <a:p>
            <a:r>
              <a:rPr lang="en-US" dirty="0"/>
              <a:t>The most popular retailers where US consumers purchase Skincare Total Sun Products : Sephora, Amazon, and </a:t>
            </a:r>
            <a:r>
              <a:rPr lang="en-US" dirty="0" err="1"/>
              <a:t>Ulta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07BDC6E-96B1-D9E6-5313-37B12CDF8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969034"/>
              </p:ext>
            </p:extLst>
          </p:nvPr>
        </p:nvGraphicFramePr>
        <p:xfrm>
          <a:off x="3881535" y="1825625"/>
          <a:ext cx="747226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46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-1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4540-2C1D-7B67-B89D-B01E43B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Retailer Shares of Skincare Face in Sun</a:t>
            </a:r>
          </a:p>
          <a:p>
            <a:endParaRPr lang="en-US" dirty="0"/>
          </a:p>
          <a:p>
            <a:r>
              <a:rPr lang="en-US" dirty="0"/>
              <a:t>When it comes to purchasing Facial Sunscreens, Amazon and Sephora are the most popular place to buy ones.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CDE811-4D1C-4A1B-A6DC-746E0E217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414281"/>
              </p:ext>
            </p:extLst>
          </p:nvPr>
        </p:nvGraphicFramePr>
        <p:xfrm>
          <a:off x="5010539" y="1825624"/>
          <a:ext cx="6343261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963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3E18-4783-DBE9-A20B-02C9E3A0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0"/>
            <a:ext cx="12192001" cy="68566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39BD-C8FD-C0F4-EC4A-D93ED8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Skincare Total Sun Products Market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4540-2C1D-7B67-B89D-B01E43B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Retailer Shares of Skincare Self-Tanner</a:t>
            </a:r>
          </a:p>
          <a:p>
            <a:endParaRPr lang="en-US" dirty="0"/>
          </a:p>
          <a:p>
            <a:r>
              <a:rPr lang="en-US" dirty="0" err="1"/>
              <a:t>Ulta</a:t>
            </a:r>
            <a:r>
              <a:rPr lang="en-US" dirty="0"/>
              <a:t> is the number one place to buy Self-Tanner products.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98C55D-C90D-48D6-B32C-DB4891889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127939"/>
              </p:ext>
            </p:extLst>
          </p:nvPr>
        </p:nvGraphicFramePr>
        <p:xfrm>
          <a:off x="5517502" y="2386197"/>
          <a:ext cx="5576596" cy="377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18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974</Words>
  <Application>Microsoft Office PowerPoint</Application>
  <PresentationFormat>Widescreen</PresentationFormat>
  <Paragraphs>229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US Sunscreen Market Raise Skin Cancer Prevention Awareness</vt:lpstr>
      <vt:lpstr>Increasing Skin Cancer New Case Rates</vt:lpstr>
      <vt:lpstr>Male Cases Outnumber Female Cases.</vt:lpstr>
      <vt:lpstr>How to Raise Skin Cancer Prevention Awareness</vt:lpstr>
      <vt:lpstr>Skincare Total Sun Products Market in the US</vt:lpstr>
      <vt:lpstr>Skincare Total Sun Products Market in the US</vt:lpstr>
      <vt:lpstr>Skincare Total Sun Products Market in the US</vt:lpstr>
      <vt:lpstr>Skincare Total Sun Products Market in the US</vt:lpstr>
      <vt:lpstr>Skincare Total Sun Products Market in the US</vt:lpstr>
      <vt:lpstr>Skincare Total Sun Products Market in the US</vt:lpstr>
      <vt:lpstr>Skincare Total Sun Products Market in the US</vt:lpstr>
      <vt:lpstr>Skincare Total Sun Products Market in the US</vt:lpstr>
      <vt:lpstr>Brands and Retailers Comparison: ELTA MD vs. SUPERGOOP!</vt:lpstr>
      <vt:lpstr>Facial Sunscreen Bestseller Comparison: ELTA MD vs. SUPERGOOP!</vt:lpstr>
      <vt:lpstr>Facial Sunscreen Bestseller Comparison: ELTA MD vs. SUPERGOOP! *Customer Reviews Sentiment Analysis</vt:lpstr>
      <vt:lpstr>Facial Sunscreen Bestseller Comparison: ELTA MD vs. SUPERGOOP! *Customer Reviews Top 20 Frequent Keywords</vt:lpstr>
      <vt:lpstr>How to Raise Skin Cancer Prevention Awareness</vt:lpstr>
      <vt:lpstr>How to Raise Skin Cancer Prevention Awareness</vt:lpstr>
      <vt:lpstr>How to Raise Skin Cancer Prevention Awareness</vt:lpstr>
      <vt:lpstr>Follow-up Research</vt:lpstr>
      <vt:lpstr>Skincare Total Sun Products Market in the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Sunscreen Market</dc:title>
  <dc:creator>DANIEL DONGKEON KIM</dc:creator>
  <cp:lastModifiedBy>DANIEL DONGKEON KIM</cp:lastModifiedBy>
  <cp:revision>2</cp:revision>
  <dcterms:created xsi:type="dcterms:W3CDTF">2022-05-28T20:12:41Z</dcterms:created>
  <dcterms:modified xsi:type="dcterms:W3CDTF">2022-06-01T14:35:12Z</dcterms:modified>
</cp:coreProperties>
</file>