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</p:sldIdLst>
  <p:sldSz cy="5143500" cx="9144000"/>
  <p:notesSz cx="6858000" cy="9144000"/>
  <p:embeddedFontLst>
    <p:embeddedFont>
      <p:font typeface="Roboto"/>
      <p:regular r:id="rId60"/>
      <p:bold r:id="rId61"/>
      <p:italic r:id="rId62"/>
      <p:boldItalic r:id="rId6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-italic.fntdata"/><Relationship Id="rId61" Type="http://schemas.openxmlformats.org/officeDocument/2006/relationships/font" Target="fonts/Roboto-bold.fntdata"/><Relationship Id="rId20" Type="http://schemas.openxmlformats.org/officeDocument/2006/relationships/slide" Target="slides/slide15.xml"/><Relationship Id="rId63" Type="http://schemas.openxmlformats.org/officeDocument/2006/relationships/font" Target="fonts/Roboto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Roboto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Фіваффіавф іва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58e96c78bb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58e96c78b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58e96c78bb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58e96c78b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c6f73a04f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c6f73a04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58e96c78bb_0_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58e96c78b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8e96c78bb_0_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58e96c78b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58e96c78bb_0_5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58e96c78bb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58e96c78bb_0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58e96c78bb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58e96c78bb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58e96c78bb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58e96c78bb_0_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58e96c78bb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58e96c78bb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58e96c78b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58e96c78bb_0_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58e96c78b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8e96c78bb_0_10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8e96c78b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58e96c78bb_0_10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58e96c78b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58e96c78bb_0_1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58e96c78bb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58e96c78bb_0_11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58e96c78b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58e96c78bb_0_1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58e96c78bb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8e96c78bb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8e96c78bb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58e96c78bb_0_1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58e96c78bb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58e96c78bb_0_1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58e96c78bb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58e96c78bb_0_1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58e96c78b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8e96c78bb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8e96c78b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58e96c78bb_0_17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58e96c78bb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58e96c78bb_0_17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58e96c78bb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58e96c78bb_0_18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58e96c78bb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58e96c78bb_0_18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58e96c78b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58e96c78bb_0_19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58e96c78bb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58e96c78bb_0_2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58e96c78bb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8e96c78bb_0_2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8e96c78bb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58e96c78bb_0_2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58e96c78bb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8e96c78bb_0_2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8e96c78bb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58e96c78bb_0_25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58e96c78bb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8e96c78bb_0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8e96c78b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58e96c78bb_0_25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58e96c78bb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58e96c78bb_0_2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58e96c78b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58e96c78bb_0_27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58e96c78b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8e96c78bb_0_27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8e96c78bb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8e96c78bb_0_28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8e96c78bb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58e96c78b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58e96c78b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58e96c78bb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58e96c78bb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58e96c78bb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58e96c78bb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58e96c78bb_0_3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58e96c78bb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58e96c78bb_0_3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58e96c78bb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73a04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73a04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58e96c78bb_0_3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58e96c78bb_0_3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58e96c78bb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58e96c78bb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58e96c78bb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58e96c78bb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c6f73a04f_0_3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c6f73a04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c6f73a04f_0_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c6f73a04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8e96c78bb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8e96c78b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8e96c78bb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8e96c78b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4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1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Relationship Id="rId4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9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8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0.png"/><Relationship Id="rId4" Type="http://schemas.openxmlformats.org/officeDocument/2006/relationships/image" Target="../media/image42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8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1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7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33.png"/><Relationship Id="rId4" Type="http://schemas.openxmlformats.org/officeDocument/2006/relationships/image" Target="../media/image4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server side rendering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Koa, webpack, routing, redux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Disadvantages SSR</a:t>
            </a:r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309300" y="2241475"/>
            <a:ext cx="8525400" cy="22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Increased load on the server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atency due to page request / reloads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Non interactive page until React excutes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React/Redux SSR app via Koa.js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skeleton</a:t>
            </a:r>
            <a:endParaRPr/>
          </a:p>
        </p:txBody>
      </p:sp>
      <p:pic>
        <p:nvPicPr>
          <p:cNvPr id="129" name="Google Shape;12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120" y="0"/>
            <a:ext cx="9462108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setup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Wepback</a:t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~/webpack.config.js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950" y="0"/>
            <a:ext cx="602812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Babel</a:t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~/</a:t>
            </a:r>
            <a:r>
              <a:rPr lang="en" sz="1400"/>
              <a:t>.babelrc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~/</a:t>
            </a:r>
            <a:r>
              <a:rPr lang="en" sz="1400"/>
              <a:t>index.js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4750" y="0"/>
            <a:ext cx="6861475" cy="29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84750" y="2981375"/>
            <a:ext cx="6861474" cy="2936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~/web/bootstrap/index.js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~/web/index.js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156" name="Google Shape;15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8525" y="8"/>
            <a:ext cx="9144000" cy="24962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8525" y="2496300"/>
            <a:ext cx="9614925" cy="265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 (bootstrap)</a:t>
            </a:r>
            <a:endParaRPr/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~/server/index.js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164" name="Google Shape;16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275" y="0"/>
            <a:ext cx="84814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buildWeb.js</a:t>
            </a:r>
            <a:endParaRPr/>
          </a:p>
        </p:txBody>
      </p:sp>
      <p:sp>
        <p:nvSpPr>
          <p:cNvPr id="170" name="Google Shape;170;p3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~/server/utils/buildWeb.js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171" name="Google Shape;17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100" y="0"/>
            <a:ext cx="9939624" cy="5219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1"/>
          <p:cNvSpPr txBox="1"/>
          <p:nvPr>
            <p:ph type="title"/>
          </p:nvPr>
        </p:nvSpPr>
        <p:spPr>
          <a:xfrm>
            <a:off x="226075" y="357800"/>
            <a:ext cx="3047100" cy="6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Rendering on server</a:t>
            </a:r>
            <a:endParaRPr/>
          </a:p>
        </p:txBody>
      </p:sp>
      <p:sp>
        <p:nvSpPr>
          <p:cNvPr id="177" name="Google Shape;177;p3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~/server/render/render.js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178" name="Google Shape;178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175" y="0"/>
            <a:ext cx="889199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create-react-app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725" y="2311825"/>
            <a:ext cx="7465600" cy="174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template</a:t>
            </a:r>
            <a:endParaRPr/>
          </a:p>
        </p:txBody>
      </p:sp>
      <p:sp>
        <p:nvSpPr>
          <p:cNvPr id="184" name="Google Shape;184;p3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~/server/render/template.js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0200" y="0"/>
            <a:ext cx="8261274" cy="6891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Styles (SASS)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4"/>
          <p:cNvSpPr txBox="1"/>
          <p:nvPr>
            <p:ph type="title"/>
          </p:nvPr>
        </p:nvSpPr>
        <p:spPr>
          <a:xfrm>
            <a:off x="0" y="357800"/>
            <a:ext cx="3262500" cy="95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Importing via webpack</a:t>
            </a:r>
            <a:endParaRPr/>
          </a:p>
        </p:txBody>
      </p:sp>
      <p:sp>
        <p:nvSpPr>
          <p:cNvPr id="196" name="Google Shape;196;p3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~/web/index.js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197" name="Google Shape;1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275" y="0"/>
            <a:ext cx="85965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StyleHandler</a:t>
            </a:r>
            <a:endParaRPr/>
          </a:p>
        </p:txBody>
      </p:sp>
      <p:sp>
        <p:nvSpPr>
          <p:cNvPr id="203" name="Google Shape;203;p3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~/server/utils/StyleHandler.js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204" name="Google Shape;2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275" y="0"/>
            <a:ext cx="673656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StyleHandler (usage)</a:t>
            </a:r>
            <a:endParaRPr/>
          </a:p>
        </p:txBody>
      </p:sp>
      <p:sp>
        <p:nvSpPr>
          <p:cNvPr id="210" name="Google Shape;210;p3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~/server/index.js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~/server/router/index.js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211" name="Google Shape;21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175" y="-12"/>
            <a:ext cx="9029700" cy="26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3174" y="2657475"/>
            <a:ext cx="8527424" cy="346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template</a:t>
            </a:r>
            <a:endParaRPr/>
          </a:p>
        </p:txBody>
      </p:sp>
      <p:sp>
        <p:nvSpPr>
          <p:cNvPr id="218" name="Google Shape;218;p3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~/server/render/template.js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219" name="Google Shape;21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0987" y="0"/>
            <a:ext cx="7678064" cy="519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solutions</a:t>
            </a:r>
            <a:endParaRPr/>
          </a:p>
        </p:txBody>
      </p:sp>
      <p:sp>
        <p:nvSpPr>
          <p:cNvPr id="225" name="Google Shape;225;p38"/>
          <p:cNvSpPr txBox="1"/>
          <p:nvPr/>
        </p:nvSpPr>
        <p:spPr>
          <a:xfrm>
            <a:off x="309300" y="2241475"/>
            <a:ext cx="8525400" cy="22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Styled components (need to update babel config)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somorphic-style-loader (need to build server from webpack)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 Router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some routes</a:t>
            </a:r>
            <a:endParaRPr/>
          </a:p>
        </p:txBody>
      </p:sp>
      <p:sp>
        <p:nvSpPr>
          <p:cNvPr id="236" name="Google Shape;236;p4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~/web/bootstrap/index.js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237" name="Google Shape;23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1473" y="2"/>
            <a:ext cx="770715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router (client)</a:t>
            </a:r>
            <a:endParaRPr/>
          </a:p>
        </p:txBody>
      </p:sp>
      <p:sp>
        <p:nvSpPr>
          <p:cNvPr id="243" name="Google Shape;243;p4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~/web/index.js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244" name="Google Shape;244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249" y="0"/>
            <a:ext cx="741475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4425" y="152400"/>
            <a:ext cx="685530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router (server)</a:t>
            </a:r>
            <a:endParaRPr/>
          </a:p>
        </p:txBody>
      </p:sp>
      <p:sp>
        <p:nvSpPr>
          <p:cNvPr id="250" name="Google Shape;250;p4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~/server/render.js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251" name="Google Shape;25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4307" y="-2"/>
            <a:ext cx="72449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Redux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scripts on both sides</a:t>
            </a:r>
            <a:endParaRPr/>
          </a:p>
        </p:txBody>
      </p:sp>
      <p:sp>
        <p:nvSpPr>
          <p:cNvPr id="262" name="Google Shape;262;p4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~/utils/index.js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263" name="Google Shape;2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449" y="0"/>
            <a:ext cx="814836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>
            <p:ph type="title"/>
          </p:nvPr>
        </p:nvSpPr>
        <p:spPr>
          <a:xfrm>
            <a:off x="0" y="357800"/>
            <a:ext cx="32799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IS_BROWSER_ENVIRONMENT</a:t>
            </a:r>
            <a:endParaRPr sz="1800"/>
          </a:p>
        </p:txBody>
      </p:sp>
      <p:sp>
        <p:nvSpPr>
          <p:cNvPr id="269" name="Google Shape;269;p4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~/web/index.js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270" name="Google Shape;27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9784" y="0"/>
            <a:ext cx="792081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fake controller</a:t>
            </a:r>
            <a:endParaRPr/>
          </a:p>
        </p:txBody>
      </p:sp>
      <p:sp>
        <p:nvSpPr>
          <p:cNvPr id="276" name="Google Shape;276;p46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~/server/controllers/post.js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277" name="Google Shape;27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459" y="-1"/>
            <a:ext cx="728406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posts route</a:t>
            </a:r>
            <a:endParaRPr/>
          </a:p>
        </p:txBody>
      </p:sp>
      <p:sp>
        <p:nvSpPr>
          <p:cNvPr id="283" name="Google Shape;283;p47"/>
          <p:cNvSpPr txBox="1"/>
          <p:nvPr>
            <p:ph idx="1" type="body"/>
          </p:nvPr>
        </p:nvSpPr>
        <p:spPr>
          <a:xfrm>
            <a:off x="226075" y="13896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~/server/router/index.js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284" name="Google Shape;28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3405" y="1"/>
            <a:ext cx="761399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store</a:t>
            </a:r>
            <a:endParaRPr/>
          </a:p>
        </p:txBody>
      </p:sp>
      <p:sp>
        <p:nvSpPr>
          <p:cNvPr id="290" name="Google Shape;290;p4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~/web/store/createStore.js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~/web/store/store.js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291" name="Google Shape;29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250" y="0"/>
            <a:ext cx="7992168" cy="462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2258" y="2108425"/>
            <a:ext cx="7797292" cy="303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some reducers, actions and action creators</a:t>
            </a:r>
            <a:endParaRPr/>
          </a:p>
        </p:txBody>
      </p:sp>
      <p:sp>
        <p:nvSpPr>
          <p:cNvPr id="298" name="Google Shape;298;p4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~/web/actions/home/index.js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299" name="Google Shape;29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2954" y="-2"/>
            <a:ext cx="759202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0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Redux (client)</a:t>
            </a:r>
            <a:endParaRPr/>
          </a:p>
        </p:txBody>
      </p:sp>
      <p:sp>
        <p:nvSpPr>
          <p:cNvPr id="305" name="Google Shape;305;p50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~/web/index.js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306" name="Google Shape;30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4763" y="-2"/>
            <a:ext cx="764293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1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 Redux (server)</a:t>
            </a:r>
            <a:endParaRPr/>
          </a:p>
        </p:txBody>
      </p:sp>
      <p:sp>
        <p:nvSpPr>
          <p:cNvPr id="312" name="Google Shape;312;p51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~/server/render/render.js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313" name="Google Shape;313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450" y="0"/>
            <a:ext cx="607555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046" y="0"/>
            <a:ext cx="914808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HTML template</a:t>
            </a:r>
            <a:endParaRPr/>
          </a:p>
        </p:txBody>
      </p:sp>
      <p:sp>
        <p:nvSpPr>
          <p:cNvPr id="319" name="Google Shape;319;p52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~/server/render/template.js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320" name="Google Shape;32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449" y="0"/>
            <a:ext cx="738513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redux data from the server on the client</a:t>
            </a:r>
            <a:endParaRPr/>
          </a:p>
        </p:txBody>
      </p:sp>
      <p:sp>
        <p:nvSpPr>
          <p:cNvPr id="326" name="Google Shape;326;p5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~/web/store/store.js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327" name="Google Shape;32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8875" y="0"/>
            <a:ext cx="8259075" cy="522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Getting/fetching data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5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web routes array</a:t>
            </a:r>
            <a:endParaRPr/>
          </a:p>
        </p:txBody>
      </p:sp>
      <p:sp>
        <p:nvSpPr>
          <p:cNvPr id="338" name="Google Shape;338;p55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~/web/routes/routes.js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~/web/bootstrap/index.js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339" name="Google Shape;33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3100" y="0"/>
            <a:ext cx="5870901" cy="3126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3100" y="3039180"/>
            <a:ext cx="5870901" cy="2602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6"/>
          <p:cNvSpPr txBox="1"/>
          <p:nvPr>
            <p:ph type="title"/>
          </p:nvPr>
        </p:nvSpPr>
        <p:spPr>
          <a:xfrm>
            <a:off x="226078" y="1700525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“initialLoad” static method and “withInitialLoading” decorator to the route component</a:t>
            </a:r>
            <a:endParaRPr/>
          </a:p>
        </p:txBody>
      </p:sp>
      <p:sp>
        <p:nvSpPr>
          <p:cNvPr id="346" name="Google Shape;346;p56"/>
          <p:cNvSpPr txBox="1"/>
          <p:nvPr>
            <p:ph idx="1" type="body"/>
          </p:nvPr>
        </p:nvSpPr>
        <p:spPr>
          <a:xfrm>
            <a:off x="0" y="3221450"/>
            <a:ext cx="3280200" cy="18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~/web/components/Home/Home.js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347" name="Google Shape;34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0162" y="0"/>
            <a:ext cx="615621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withInitialLoading</a:t>
            </a:r>
            <a:endParaRPr/>
          </a:p>
        </p:txBody>
      </p:sp>
      <p:sp>
        <p:nvSpPr>
          <p:cNvPr id="353" name="Google Shape;353;p5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~/web/utils/</a:t>
            </a:r>
            <a:r>
              <a:rPr lang="en"/>
              <a:t>withInitialLoading.js</a:t>
            </a:r>
            <a:endParaRPr/>
          </a:p>
        </p:txBody>
      </p:sp>
      <p:pic>
        <p:nvPicPr>
          <p:cNvPr id="354" name="Google Shape;35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081" y="0"/>
            <a:ext cx="606619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8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Calling initialLoad from the server</a:t>
            </a:r>
            <a:endParaRPr/>
          </a:p>
        </p:txBody>
      </p:sp>
      <p:sp>
        <p:nvSpPr>
          <p:cNvPr id="360" name="Google Shape;360;p58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~/server/render/render.js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2098" y="0"/>
            <a:ext cx="592190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fetch posts method for getting date in better way</a:t>
            </a:r>
            <a:endParaRPr/>
          </a:p>
        </p:txBody>
      </p:sp>
      <p:sp>
        <p:nvSpPr>
          <p:cNvPr id="367" name="Google Shape;367;p5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~/web/action/home/index.js</a:t>
            </a:r>
            <a:endParaRPr/>
          </a:p>
        </p:txBody>
      </p:sp>
      <p:pic>
        <p:nvPicPr>
          <p:cNvPr id="368" name="Google Shape;368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2892" y="9699"/>
            <a:ext cx="6240909" cy="5124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SEO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react-helmet</a:t>
            </a:r>
            <a:endParaRPr/>
          </a:p>
        </p:txBody>
      </p:sp>
      <p:pic>
        <p:nvPicPr>
          <p:cNvPr id="379" name="Google Shape;37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6850" y="1811225"/>
            <a:ext cx="6159659" cy="3332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CSR</a:t>
            </a:r>
            <a:endParaRPr/>
          </a:p>
        </p:txBody>
      </p:sp>
      <p:sp>
        <p:nvSpPr>
          <p:cNvPr id="90" name="Google Shape;90;p17"/>
          <p:cNvSpPr txBox="1"/>
          <p:nvPr/>
        </p:nvSpPr>
        <p:spPr>
          <a:xfrm>
            <a:off x="309300" y="2241475"/>
            <a:ext cx="8525400" cy="22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Decreased load on the server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Good UI/UX interactivity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Static hosting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2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helmet to components</a:t>
            </a:r>
            <a:endParaRPr/>
          </a:p>
        </p:txBody>
      </p:sp>
      <p:sp>
        <p:nvSpPr>
          <p:cNvPr id="385" name="Google Shape;385;p62"/>
          <p:cNvSpPr txBox="1"/>
          <p:nvPr>
            <p:ph idx="1" type="body"/>
          </p:nvPr>
        </p:nvSpPr>
        <p:spPr>
          <a:xfrm>
            <a:off x="0" y="1465800"/>
            <a:ext cx="3222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~/web/components/Home/Home.js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386" name="Google Shape;386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5790" y="0"/>
            <a:ext cx="5848211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Helmet (server)</a:t>
            </a:r>
            <a:endParaRPr/>
          </a:p>
        </p:txBody>
      </p:sp>
      <p:sp>
        <p:nvSpPr>
          <p:cNvPr id="392" name="Google Shape;392;p6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~/server/utils/generateHead.js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~/server/render/render.js</a:t>
            </a:r>
            <a:endParaRPr/>
          </a:p>
        </p:txBody>
      </p:sp>
      <p:pic>
        <p:nvPicPr>
          <p:cNvPr id="393" name="Google Shape;39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8400" y="0"/>
            <a:ext cx="7202524" cy="269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78402" y="2693303"/>
            <a:ext cx="7139525" cy="2815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 HTML template</a:t>
            </a:r>
            <a:endParaRPr/>
          </a:p>
        </p:txBody>
      </p:sp>
      <p:sp>
        <p:nvSpPr>
          <p:cNvPr id="400" name="Google Shape;400;p6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~/server/render/template.js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401" name="Google Shape;40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1450" y="0"/>
            <a:ext cx="6283524" cy="575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6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next step?</a:t>
            </a:r>
            <a:endParaRPr/>
          </a:p>
        </p:txBody>
      </p:sp>
      <p:sp>
        <p:nvSpPr>
          <p:cNvPr id="407" name="Google Shape;407;p65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Hm...</a:t>
            </a:r>
            <a:endParaRPr/>
          </a:p>
        </p:txBody>
      </p:sp>
      <p:pic>
        <p:nvPicPr>
          <p:cNvPr id="408" name="Google Shape;408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875" y="1238250"/>
            <a:ext cx="2667000" cy="266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6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Thanks!</a:t>
            </a:r>
            <a:endParaRPr sz="3000"/>
          </a:p>
        </p:txBody>
      </p:sp>
      <p:sp>
        <p:nvSpPr>
          <p:cNvPr id="414" name="Google Shape;414;p66"/>
          <p:cNvSpPr txBox="1"/>
          <p:nvPr>
            <p:ph idx="1" type="body"/>
          </p:nvPr>
        </p:nvSpPr>
        <p:spPr>
          <a:xfrm>
            <a:off x="325225" y="1519950"/>
            <a:ext cx="26097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https://github.com/yurkagon/React-Redux_Koa_SSR_boilerplate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 </a:t>
            </a:r>
            <a:endParaRPr sz="1400"/>
          </a:p>
        </p:txBody>
      </p:sp>
      <p:pic>
        <p:nvPicPr>
          <p:cNvPr id="415" name="Google Shape;415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325" y="2587950"/>
            <a:ext cx="2095500" cy="209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6" name="Google Shape;41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59350" y="-397650"/>
            <a:ext cx="5884650" cy="588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lang="en"/>
              <a:t>isadvantages</a:t>
            </a:r>
            <a:r>
              <a:rPr lang="en"/>
              <a:t> CSR</a:t>
            </a:r>
            <a:endParaRPr/>
          </a:p>
        </p:txBody>
      </p:sp>
      <p:sp>
        <p:nvSpPr>
          <p:cNvPr id="96" name="Google Shape;96;p18"/>
          <p:cNvSpPr txBox="1"/>
          <p:nvPr/>
        </p:nvSpPr>
        <p:spPr>
          <a:xfrm>
            <a:off x="309300" y="2241475"/>
            <a:ext cx="8525400" cy="22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Slow initial render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Non-SEO friendly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SSR + SPA = Universal App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6737" y="0"/>
            <a:ext cx="721052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SSR</a:t>
            </a:r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309300" y="2241475"/>
            <a:ext cx="8525400" cy="22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Fast first paint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Better perceived perfomance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SEO friendly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