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65" r:id="rId3"/>
    <p:sldId id="262" r:id="rId4"/>
    <p:sldId id="258" r:id="rId5"/>
    <p:sldId id="261" r:id="rId6"/>
    <p:sldId id="267" r:id="rId7"/>
    <p:sldId id="259" r:id="rId8"/>
    <p:sldId id="260" r:id="rId9"/>
    <p:sldId id="264" r:id="rId10"/>
    <p:sldId id="263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mog Rahamim" initials="AR" lastIdx="1" clrIdx="0">
    <p:extLst>
      <p:ext uri="{19B8F6BF-5375-455C-9EA6-DF929625EA0E}">
        <p15:presenceInfo xmlns:p15="http://schemas.microsoft.com/office/powerpoint/2012/main" userId="S::almogr@spiralsolutions.com::640176cb-5c44-43fc-97c8-ca56125237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5840D7-C122-489C-BC47-FC974836EC74}" v="981" dt="2021-12-09T21:50:37.7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mog Rahamim" userId="640176cb-5c44-43fc-97c8-ca5612523755" providerId="ADAL" clId="{DF5840D7-C122-489C-BC47-FC974836EC74}"/>
    <pc:docChg chg="undo redo custSel addSld delSld modSld sldOrd modMainMaster">
      <pc:chgData name="Almog Rahamim" userId="640176cb-5c44-43fc-97c8-ca5612523755" providerId="ADAL" clId="{DF5840D7-C122-489C-BC47-FC974836EC74}" dt="2021-12-10T07:07:38.800" v="2481"/>
      <pc:docMkLst>
        <pc:docMk/>
      </pc:docMkLst>
      <pc:sldChg chg="addSp delSp modSp mod setBg setFolMasterObjs modClrScheme addAnim modAnim addCm delCm modCm chgLayout">
        <pc:chgData name="Almog Rahamim" userId="640176cb-5c44-43fc-97c8-ca5612523755" providerId="ADAL" clId="{DF5840D7-C122-489C-BC47-FC974836EC74}" dt="2021-12-08T22:20:23.976" v="2233" actId="20577"/>
        <pc:sldMkLst>
          <pc:docMk/>
          <pc:sldMk cId="1716995461" sldId="256"/>
        </pc:sldMkLst>
        <pc:spChg chg="mod ord">
          <ac:chgData name="Almog Rahamim" userId="640176cb-5c44-43fc-97c8-ca5612523755" providerId="ADAL" clId="{DF5840D7-C122-489C-BC47-FC974836EC74}" dt="2021-12-07T23:32:03.283" v="1336" actId="1076"/>
          <ac:spMkLst>
            <pc:docMk/>
            <pc:sldMk cId="1716995461" sldId="256"/>
            <ac:spMk id="2" creationId="{0F6C9F82-99F5-43AD-9697-E91E06F8368B}"/>
          </ac:spMkLst>
        </pc:spChg>
        <pc:spChg chg="add del mod ord">
          <ac:chgData name="Almog Rahamim" userId="640176cb-5c44-43fc-97c8-ca5612523755" providerId="ADAL" clId="{DF5840D7-C122-489C-BC47-FC974836EC74}" dt="2021-12-08T22:20:23.976" v="2233" actId="20577"/>
          <ac:spMkLst>
            <pc:docMk/>
            <pc:sldMk cId="1716995461" sldId="256"/>
            <ac:spMk id="3" creationId="{AC97C66E-9F49-4639-9B47-E3AEF25620F9}"/>
          </ac:spMkLst>
        </pc:spChg>
        <pc:spChg chg="add del mod ord">
          <ac:chgData name="Almog Rahamim" userId="640176cb-5c44-43fc-97c8-ca5612523755" providerId="ADAL" clId="{DF5840D7-C122-489C-BC47-FC974836EC74}" dt="2021-12-07T22:47:40.059" v="369" actId="700"/>
          <ac:spMkLst>
            <pc:docMk/>
            <pc:sldMk cId="1716995461" sldId="256"/>
            <ac:spMk id="6" creationId="{A1A6DE36-6B80-4C29-A0C1-1B7214DA3E48}"/>
          </ac:spMkLst>
        </pc:spChg>
        <pc:spChg chg="add del">
          <ac:chgData name="Almog Rahamim" userId="640176cb-5c44-43fc-97c8-ca5612523755" providerId="ADAL" clId="{DF5840D7-C122-489C-BC47-FC974836EC74}" dt="2021-12-07T22:40:58.928" v="68" actId="26606"/>
          <ac:spMkLst>
            <pc:docMk/>
            <pc:sldMk cId="1716995461" sldId="256"/>
            <ac:spMk id="7" creationId="{C1A9B9E1-AE3D-4F69-9670-71C92ED1BCEE}"/>
          </ac:spMkLst>
        </pc:spChg>
        <pc:spChg chg="add del">
          <ac:chgData name="Almog Rahamim" userId="640176cb-5c44-43fc-97c8-ca5612523755" providerId="ADAL" clId="{DF5840D7-C122-489C-BC47-FC974836EC74}" dt="2021-12-07T22:41:04.303" v="72" actId="26606"/>
          <ac:spMkLst>
            <pc:docMk/>
            <pc:sldMk cId="1716995461" sldId="256"/>
            <ac:spMk id="9" creationId="{81AEB8A9-B768-4E30-BA55-D919E6687343}"/>
          </ac:spMkLst>
        </pc:spChg>
        <pc:spChg chg="add del">
          <ac:chgData name="Almog Rahamim" userId="640176cb-5c44-43fc-97c8-ca5612523755" providerId="ADAL" clId="{DF5840D7-C122-489C-BC47-FC974836EC74}" dt="2021-12-07T22:40:25.815" v="58" actId="26606"/>
          <ac:spMkLst>
            <pc:docMk/>
            <pc:sldMk cId="1716995461" sldId="256"/>
            <ac:spMk id="10" creationId="{4038CB10-1F5C-4D54-9DF7-12586DE5B007}"/>
          </ac:spMkLst>
        </pc:spChg>
        <pc:spChg chg="add del">
          <ac:chgData name="Almog Rahamim" userId="640176cb-5c44-43fc-97c8-ca5612523755" providerId="ADAL" clId="{DF5840D7-C122-489C-BC47-FC974836EC74}" dt="2021-12-07T22:40:25.815" v="58" actId="26606"/>
          <ac:spMkLst>
            <pc:docMk/>
            <pc:sldMk cId="1716995461" sldId="256"/>
            <ac:spMk id="12" creationId="{73ED6512-6858-4552-B699-9A97FE9A4EA2}"/>
          </ac:spMkLst>
        </pc:spChg>
        <pc:spChg chg="add del">
          <ac:chgData name="Almog Rahamim" userId="640176cb-5c44-43fc-97c8-ca5612523755" providerId="ADAL" clId="{DF5840D7-C122-489C-BC47-FC974836EC74}" dt="2021-12-07T22:41:17.176" v="76" actId="26606"/>
          <ac:spMkLst>
            <pc:docMk/>
            <pc:sldMk cId="1716995461" sldId="256"/>
            <ac:spMk id="13" creationId="{4038CB10-1F5C-4D54-9DF7-12586DE5B007}"/>
          </ac:spMkLst>
        </pc:spChg>
        <pc:spChg chg="add del">
          <ac:chgData name="Almog Rahamim" userId="640176cb-5c44-43fc-97c8-ca5612523755" providerId="ADAL" clId="{DF5840D7-C122-489C-BC47-FC974836EC74}" dt="2021-12-07T22:40:27.695" v="60" actId="26606"/>
          <ac:spMkLst>
            <pc:docMk/>
            <pc:sldMk cId="1716995461" sldId="256"/>
            <ac:spMk id="14" creationId="{4FAE1107-CEC3-4041-8BAA-CDB6F6759B35}"/>
          </ac:spMkLst>
        </pc:spChg>
        <pc:spChg chg="add del">
          <ac:chgData name="Almog Rahamim" userId="640176cb-5c44-43fc-97c8-ca5612523755" providerId="ADAL" clId="{DF5840D7-C122-489C-BC47-FC974836EC74}" dt="2021-12-07T22:41:17.176" v="76" actId="26606"/>
          <ac:spMkLst>
            <pc:docMk/>
            <pc:sldMk cId="1716995461" sldId="256"/>
            <ac:spMk id="16" creationId="{73ED6512-6858-4552-B699-9A97FE9A4EA2}"/>
          </ac:spMkLst>
        </pc:spChg>
        <pc:spChg chg="add del">
          <ac:chgData name="Almog Rahamim" userId="640176cb-5c44-43fc-97c8-ca5612523755" providerId="ADAL" clId="{DF5840D7-C122-489C-BC47-FC974836EC74}" dt="2021-12-07T22:40:50.743" v="62" actId="26606"/>
          <ac:spMkLst>
            <pc:docMk/>
            <pc:sldMk cId="1716995461" sldId="256"/>
            <ac:spMk id="17" creationId="{57D175FC-84CC-4D12-A5E2-FA27D934E9CE}"/>
          </ac:spMkLst>
        </pc:spChg>
        <pc:spChg chg="add del">
          <ac:chgData name="Almog Rahamim" userId="640176cb-5c44-43fc-97c8-ca5612523755" providerId="ADAL" clId="{DF5840D7-C122-489C-BC47-FC974836EC74}" dt="2021-12-07T22:41:17.176" v="76" actId="26606"/>
          <ac:spMkLst>
            <pc:docMk/>
            <pc:sldMk cId="1716995461" sldId="256"/>
            <ac:spMk id="19" creationId="{AC97C66E-9F49-4639-9B47-E3AEF25620F9}"/>
          </ac:spMkLst>
        </pc:spChg>
        <pc:spChg chg="add del">
          <ac:chgData name="Almog Rahamim" userId="640176cb-5c44-43fc-97c8-ca5612523755" providerId="ADAL" clId="{DF5840D7-C122-489C-BC47-FC974836EC74}" dt="2021-12-07T22:40:55.282" v="64" actId="26606"/>
          <ac:spMkLst>
            <pc:docMk/>
            <pc:sldMk cId="1716995461" sldId="256"/>
            <ac:spMk id="20" creationId="{27B7C6F6-4579-4D42-9857-ED1B2EE07B99}"/>
          </ac:spMkLst>
        </pc:spChg>
        <pc:spChg chg="add del">
          <ac:chgData name="Almog Rahamim" userId="640176cb-5c44-43fc-97c8-ca5612523755" providerId="ADAL" clId="{DF5840D7-C122-489C-BC47-FC974836EC74}" dt="2021-12-07T22:40:55.282" v="64" actId="26606"/>
          <ac:spMkLst>
            <pc:docMk/>
            <pc:sldMk cId="1716995461" sldId="256"/>
            <ac:spMk id="21" creationId="{7E6D8249-E901-4E71-B15A-A7F5D7F7B0E1}"/>
          </ac:spMkLst>
        </pc:spChg>
        <pc:spChg chg="add del">
          <ac:chgData name="Almog Rahamim" userId="640176cb-5c44-43fc-97c8-ca5612523755" providerId="ADAL" clId="{DF5840D7-C122-489C-BC47-FC974836EC74}" dt="2021-12-07T22:41:20.905" v="78" actId="26606"/>
          <ac:spMkLst>
            <pc:docMk/>
            <pc:sldMk cId="1716995461" sldId="256"/>
            <ac:spMk id="22" creationId="{57D175FC-84CC-4D12-A5E2-FA27D934E9CE}"/>
          </ac:spMkLst>
        </pc:spChg>
        <pc:spChg chg="add del">
          <ac:chgData name="Almog Rahamim" userId="640176cb-5c44-43fc-97c8-ca5612523755" providerId="ADAL" clId="{DF5840D7-C122-489C-BC47-FC974836EC74}" dt="2021-12-07T22:41:20.905" v="78" actId="26606"/>
          <ac:spMkLst>
            <pc:docMk/>
            <pc:sldMk cId="1716995461" sldId="256"/>
            <ac:spMk id="24" creationId="{AC97C66E-9F49-4639-9B47-E3AEF25620F9}"/>
          </ac:spMkLst>
        </pc:spChg>
        <pc:spChg chg="add del">
          <ac:chgData name="Almog Rahamim" userId="640176cb-5c44-43fc-97c8-ca5612523755" providerId="ADAL" clId="{DF5840D7-C122-489C-BC47-FC974836EC74}" dt="2021-12-07T22:41:28.342" v="80" actId="26606"/>
          <ac:spMkLst>
            <pc:docMk/>
            <pc:sldMk cId="1716995461" sldId="256"/>
            <ac:spMk id="26" creationId="{27B7C6F6-4579-4D42-9857-ED1B2EE07B99}"/>
          </ac:spMkLst>
        </pc:spChg>
        <pc:spChg chg="add del">
          <ac:chgData name="Almog Rahamim" userId="640176cb-5c44-43fc-97c8-ca5612523755" providerId="ADAL" clId="{DF5840D7-C122-489C-BC47-FC974836EC74}" dt="2021-12-07T22:41:28.342" v="80" actId="26606"/>
          <ac:spMkLst>
            <pc:docMk/>
            <pc:sldMk cId="1716995461" sldId="256"/>
            <ac:spMk id="27" creationId="{7E6D8249-E901-4E71-B15A-A7F5D7F7B0E1}"/>
          </ac:spMkLst>
        </pc:spChg>
        <pc:spChg chg="add del">
          <ac:chgData name="Almog Rahamim" userId="640176cb-5c44-43fc-97c8-ca5612523755" providerId="ADAL" clId="{DF5840D7-C122-489C-BC47-FC974836EC74}" dt="2021-12-07T22:41:28.342" v="80" actId="26606"/>
          <ac:spMkLst>
            <pc:docMk/>
            <pc:sldMk cId="1716995461" sldId="256"/>
            <ac:spMk id="28" creationId="{AC97C66E-9F49-4639-9B47-E3AEF25620F9}"/>
          </ac:spMkLst>
        </pc:spChg>
        <pc:spChg chg="add del">
          <ac:chgData name="Almog Rahamim" userId="640176cb-5c44-43fc-97c8-ca5612523755" providerId="ADAL" clId="{DF5840D7-C122-489C-BC47-FC974836EC74}" dt="2021-12-07T22:45:15.884" v="348" actId="26606"/>
          <ac:spMkLst>
            <pc:docMk/>
            <pc:sldMk cId="1716995461" sldId="256"/>
            <ac:spMk id="29" creationId="{4FAE1107-CEC3-4041-8BAA-CDB6F6759B35}"/>
          </ac:spMkLst>
        </pc:spChg>
        <pc:spChg chg="add">
          <ac:chgData name="Almog Rahamim" userId="640176cb-5c44-43fc-97c8-ca5612523755" providerId="ADAL" clId="{DF5840D7-C122-489C-BC47-FC974836EC74}" dt="2021-12-07T23:14:29.438" v="1131" actId="26606"/>
          <ac:spMkLst>
            <pc:docMk/>
            <pc:sldMk cId="1716995461" sldId="256"/>
            <ac:spMk id="32" creationId="{C411DB08-1669-426B-BBEB-FAD285EF80FE}"/>
          </ac:spMkLst>
        </pc:spChg>
        <pc:spChg chg="add">
          <ac:chgData name="Almog Rahamim" userId="640176cb-5c44-43fc-97c8-ca5612523755" providerId="ADAL" clId="{DF5840D7-C122-489C-BC47-FC974836EC74}" dt="2021-12-07T23:14:29.438" v="1131" actId="26606"/>
          <ac:spMkLst>
            <pc:docMk/>
            <pc:sldMk cId="1716995461" sldId="256"/>
            <ac:spMk id="33" creationId="{029E4219-121F-4CD1-AA58-24746CD2923C}"/>
          </ac:spMkLst>
        </pc:spChg>
        <pc:graphicFrameChg chg="add del">
          <ac:chgData name="Almog Rahamim" userId="640176cb-5c44-43fc-97c8-ca5612523755" providerId="ADAL" clId="{DF5840D7-C122-489C-BC47-FC974836EC74}" dt="2021-12-07T22:41:12.696" v="74" actId="26606"/>
          <ac:graphicFrameMkLst>
            <pc:docMk/>
            <pc:sldMk cId="1716995461" sldId="256"/>
            <ac:graphicFrameMk id="11" creationId="{7C056353-B7F2-457B-833B-96D1EA80E373}"/>
          </ac:graphicFrameMkLst>
        </pc:graphicFrameChg>
        <pc:picChg chg="add del mod ord modCrop">
          <ac:chgData name="Almog Rahamim" userId="640176cb-5c44-43fc-97c8-ca5612523755" providerId="ADAL" clId="{DF5840D7-C122-489C-BC47-FC974836EC74}" dt="2021-12-07T23:00:35.302" v="474" actId="478"/>
          <ac:picMkLst>
            <pc:docMk/>
            <pc:sldMk cId="1716995461" sldId="256"/>
            <ac:picMk id="5" creationId="{18A29E2C-0C8F-4C9D-9F52-A9C4375A16EA}"/>
          </ac:picMkLst>
        </pc:picChg>
        <pc:picChg chg="add del mod">
          <ac:chgData name="Almog Rahamim" userId="640176cb-5c44-43fc-97c8-ca5612523755" providerId="ADAL" clId="{DF5840D7-C122-489C-BC47-FC974836EC74}" dt="2021-12-07T23:09:56.580" v="1105" actId="478"/>
          <ac:picMkLst>
            <pc:docMk/>
            <pc:sldMk cId="1716995461" sldId="256"/>
            <ac:picMk id="31" creationId="{47E103D4-9D3E-4B20-B434-ABCBE54A0E22}"/>
          </ac:picMkLst>
        </pc:picChg>
        <pc:picChg chg="add mod">
          <ac:chgData name="Almog Rahamim" userId="640176cb-5c44-43fc-97c8-ca5612523755" providerId="ADAL" clId="{DF5840D7-C122-489C-BC47-FC974836EC74}" dt="2021-12-07T23:33:53.685" v="1364" actId="1076"/>
          <ac:picMkLst>
            <pc:docMk/>
            <pc:sldMk cId="1716995461" sldId="256"/>
            <ac:picMk id="35" creationId="{1ED11CFE-23E1-4F06-B26F-24A9BB867F54}"/>
          </ac:picMkLst>
        </pc:picChg>
        <pc:picChg chg="add del mod">
          <ac:chgData name="Almog Rahamim" userId="640176cb-5c44-43fc-97c8-ca5612523755" providerId="ADAL" clId="{DF5840D7-C122-489C-BC47-FC974836EC74}" dt="2021-12-07T23:25:56.368" v="1283"/>
          <ac:picMkLst>
            <pc:docMk/>
            <pc:sldMk cId="1716995461" sldId="256"/>
            <ac:picMk id="36" creationId="{2B555C61-743B-4CF1-80E6-84A9BA539A7B}"/>
          </ac:picMkLst>
        </pc:picChg>
        <pc:picChg chg="add del mod">
          <ac:chgData name="Almog Rahamim" userId="640176cb-5c44-43fc-97c8-ca5612523755" providerId="ADAL" clId="{DF5840D7-C122-489C-BC47-FC974836EC74}" dt="2021-12-07T23:26:17.024" v="1296"/>
          <ac:picMkLst>
            <pc:docMk/>
            <pc:sldMk cId="1716995461" sldId="256"/>
            <ac:picMk id="37" creationId="{D1E84F16-3A48-4D33-B018-72FCE20BD3BE}"/>
          </ac:picMkLst>
        </pc:picChg>
        <pc:picChg chg="add mod">
          <ac:chgData name="Almog Rahamim" userId="640176cb-5c44-43fc-97c8-ca5612523755" providerId="ADAL" clId="{DF5840D7-C122-489C-BC47-FC974836EC74}" dt="2021-12-07T23:34:14.545" v="1378" actId="1037"/>
          <ac:picMkLst>
            <pc:docMk/>
            <pc:sldMk cId="1716995461" sldId="256"/>
            <ac:picMk id="38" creationId="{32E8A6D4-9030-4A00-BCA9-4DB570E2326F}"/>
          </ac:picMkLst>
        </pc:picChg>
        <pc:cxnChg chg="add del">
          <ac:chgData name="Almog Rahamim" userId="640176cb-5c44-43fc-97c8-ca5612523755" providerId="ADAL" clId="{DF5840D7-C122-489C-BC47-FC974836EC74}" dt="2021-12-07T22:40:58.928" v="68" actId="26606"/>
          <ac:cxnSpMkLst>
            <pc:docMk/>
            <pc:sldMk cId="1716995461" sldId="256"/>
            <ac:cxnSpMk id="8" creationId="{3234ED8A-BEE3-4F34-B45B-731E1E292E3C}"/>
          </ac:cxnSpMkLst>
        </pc:cxnChg>
        <pc:cxnChg chg="add del">
          <ac:chgData name="Almog Rahamim" userId="640176cb-5c44-43fc-97c8-ca5612523755" providerId="ADAL" clId="{DF5840D7-C122-489C-BC47-FC974836EC74}" dt="2021-12-07T22:40:27.695" v="60" actId="26606"/>
          <ac:cxnSpMkLst>
            <pc:docMk/>
            <pc:sldMk cId="1716995461" sldId="256"/>
            <ac:cxnSpMk id="15" creationId="{1AEA88FB-F5DD-45CE-AAE1-7B33D0ABDD25}"/>
          </ac:cxnSpMkLst>
        </pc:cxnChg>
        <pc:cxnChg chg="add del">
          <ac:chgData name="Almog Rahamim" userId="640176cb-5c44-43fc-97c8-ca5612523755" providerId="ADAL" clId="{DF5840D7-C122-489C-BC47-FC974836EC74}" dt="2021-12-07T22:40:50.743" v="62" actId="26606"/>
          <ac:cxnSpMkLst>
            <pc:docMk/>
            <pc:sldMk cId="1716995461" sldId="256"/>
            <ac:cxnSpMk id="18" creationId="{8AC38328-2D50-4DDB-BD20-28DE12E4996E}"/>
          </ac:cxnSpMkLst>
        </pc:cxnChg>
        <pc:cxnChg chg="add del">
          <ac:chgData name="Almog Rahamim" userId="640176cb-5c44-43fc-97c8-ca5612523755" providerId="ADAL" clId="{DF5840D7-C122-489C-BC47-FC974836EC74}" dt="2021-12-07T22:41:20.905" v="78" actId="26606"/>
          <ac:cxnSpMkLst>
            <pc:docMk/>
            <pc:sldMk cId="1716995461" sldId="256"/>
            <ac:cxnSpMk id="23" creationId="{8AC38328-2D50-4DDB-BD20-28DE12E4996E}"/>
          </ac:cxnSpMkLst>
        </pc:cxnChg>
        <pc:cxnChg chg="add del">
          <ac:chgData name="Almog Rahamim" userId="640176cb-5c44-43fc-97c8-ca5612523755" providerId="ADAL" clId="{DF5840D7-C122-489C-BC47-FC974836EC74}" dt="2021-12-07T22:45:15.884" v="348" actId="26606"/>
          <ac:cxnSpMkLst>
            <pc:docMk/>
            <pc:sldMk cId="1716995461" sldId="256"/>
            <ac:cxnSpMk id="25" creationId="{9200C8B5-FB5A-4F8B-A9BD-693C051418A3}"/>
          </ac:cxnSpMkLst>
        </pc:cxnChg>
        <pc:cxnChg chg="add del">
          <ac:chgData name="Almog Rahamim" userId="640176cb-5c44-43fc-97c8-ca5612523755" providerId="ADAL" clId="{DF5840D7-C122-489C-BC47-FC974836EC74}" dt="2021-12-07T22:45:15.884" v="348" actId="26606"/>
          <ac:cxnSpMkLst>
            <pc:docMk/>
            <pc:sldMk cId="1716995461" sldId="256"/>
            <ac:cxnSpMk id="30" creationId="{1AEA88FB-F5DD-45CE-AAE1-7B33D0ABDD25}"/>
          </ac:cxnSpMkLst>
        </pc:cxnChg>
        <pc:cxnChg chg="add">
          <ac:chgData name="Almog Rahamim" userId="640176cb-5c44-43fc-97c8-ca5612523755" providerId="ADAL" clId="{DF5840D7-C122-489C-BC47-FC974836EC74}" dt="2021-12-07T23:14:29.438" v="1131" actId="26606"/>
          <ac:cxnSpMkLst>
            <pc:docMk/>
            <pc:sldMk cId="1716995461" sldId="256"/>
            <ac:cxnSpMk id="34" creationId="{52F50912-06FD-4216-BAD3-21050F59564A}"/>
          </ac:cxnSpMkLst>
        </pc:cxnChg>
      </pc:sldChg>
      <pc:sldChg chg="addSp delSp modSp del mod setBg modClrScheme chgLayout">
        <pc:chgData name="Almog Rahamim" userId="640176cb-5c44-43fc-97c8-ca5612523755" providerId="ADAL" clId="{DF5840D7-C122-489C-BC47-FC974836EC74}" dt="2021-12-07T23:20:12.822" v="1252" actId="47"/>
        <pc:sldMkLst>
          <pc:docMk/>
          <pc:sldMk cId="238187259" sldId="257"/>
        </pc:sldMkLst>
        <pc:spChg chg="mod ord">
          <ac:chgData name="Almog Rahamim" userId="640176cb-5c44-43fc-97c8-ca5612523755" providerId="ADAL" clId="{DF5840D7-C122-489C-BC47-FC974836EC74}" dt="2021-12-07T23:18:35.517" v="1242" actId="1076"/>
          <ac:spMkLst>
            <pc:docMk/>
            <pc:sldMk cId="238187259" sldId="257"/>
            <ac:spMk id="2" creationId="{060098D8-34EE-4BFE-864D-C5F8D747ED84}"/>
          </ac:spMkLst>
        </pc:spChg>
        <pc:spChg chg="mod ord">
          <ac:chgData name="Almog Rahamim" userId="640176cb-5c44-43fc-97c8-ca5612523755" providerId="ADAL" clId="{DF5840D7-C122-489C-BC47-FC974836EC74}" dt="2021-12-07T23:18:20.814" v="1241" actId="1076"/>
          <ac:spMkLst>
            <pc:docMk/>
            <pc:sldMk cId="238187259" sldId="257"/>
            <ac:spMk id="3" creationId="{5A7EF83D-116D-4C97-9823-608A03C54501}"/>
          </ac:spMkLst>
        </pc:spChg>
        <pc:spChg chg="add del mod ord">
          <ac:chgData name="Almog Rahamim" userId="640176cb-5c44-43fc-97c8-ca5612523755" providerId="ADAL" clId="{DF5840D7-C122-489C-BC47-FC974836EC74}" dt="2021-12-07T22:57:34.478" v="444" actId="931"/>
          <ac:spMkLst>
            <pc:docMk/>
            <pc:sldMk cId="238187259" sldId="257"/>
            <ac:spMk id="4" creationId="{2667F3E1-C780-42BD-9497-0E45E88BEC66}"/>
          </ac:spMkLst>
        </pc:spChg>
        <pc:spChg chg="add del mod">
          <ac:chgData name="Almog Rahamim" userId="640176cb-5c44-43fc-97c8-ca5612523755" providerId="ADAL" clId="{DF5840D7-C122-489C-BC47-FC974836EC74}" dt="2021-12-07T22:58:56.396" v="462" actId="478"/>
          <ac:spMkLst>
            <pc:docMk/>
            <pc:sldMk cId="238187259" sldId="257"/>
            <ac:spMk id="13" creationId="{0FB0C605-4F4B-46DF-AF65-CC0DC7CACD6C}"/>
          </ac:spMkLst>
        </pc:spChg>
        <pc:picChg chg="add del mod">
          <ac:chgData name="Almog Rahamim" userId="640176cb-5c44-43fc-97c8-ca5612523755" providerId="ADAL" clId="{DF5840D7-C122-489C-BC47-FC974836EC74}" dt="2021-12-07T22:55:58.491" v="424" actId="931"/>
          <ac:picMkLst>
            <pc:docMk/>
            <pc:sldMk cId="238187259" sldId="257"/>
            <ac:picMk id="6" creationId="{9B593996-35B0-4A5A-9D7C-94143D62AF87}"/>
          </ac:picMkLst>
        </pc:picChg>
        <pc:picChg chg="add del mod">
          <ac:chgData name="Almog Rahamim" userId="640176cb-5c44-43fc-97c8-ca5612523755" providerId="ADAL" clId="{DF5840D7-C122-489C-BC47-FC974836EC74}" dt="2021-12-07T22:56:08.439" v="429" actId="931"/>
          <ac:picMkLst>
            <pc:docMk/>
            <pc:sldMk cId="238187259" sldId="257"/>
            <ac:picMk id="8" creationId="{CA319D32-4F2A-45DC-A4D1-580455D104BE}"/>
          </ac:picMkLst>
        </pc:picChg>
        <pc:picChg chg="add del mod ord">
          <ac:chgData name="Almog Rahamim" userId="640176cb-5c44-43fc-97c8-ca5612523755" providerId="ADAL" clId="{DF5840D7-C122-489C-BC47-FC974836EC74}" dt="2021-12-07T22:57:03.502" v="442" actId="931"/>
          <ac:picMkLst>
            <pc:docMk/>
            <pc:sldMk cId="238187259" sldId="257"/>
            <ac:picMk id="10" creationId="{1987B356-649A-41B5-BEA3-97A25DE25322}"/>
          </ac:picMkLst>
        </pc:picChg>
        <pc:picChg chg="add del mod">
          <ac:chgData name="Almog Rahamim" userId="640176cb-5c44-43fc-97c8-ca5612523755" providerId="ADAL" clId="{DF5840D7-C122-489C-BC47-FC974836EC74}" dt="2021-12-07T22:58:45.962" v="459" actId="478"/>
          <ac:picMkLst>
            <pc:docMk/>
            <pc:sldMk cId="238187259" sldId="257"/>
            <ac:picMk id="12" creationId="{B0F6E927-1F50-42FF-A11E-27F0239FC86D}"/>
          </ac:picMkLst>
        </pc:picChg>
        <pc:picChg chg="add del">
          <ac:chgData name="Almog Rahamim" userId="640176cb-5c44-43fc-97c8-ca5612523755" providerId="ADAL" clId="{DF5840D7-C122-489C-BC47-FC974836EC74}" dt="2021-12-07T22:58:45.962" v="459" actId="478"/>
          <ac:picMkLst>
            <pc:docMk/>
            <pc:sldMk cId="238187259" sldId="257"/>
            <ac:picMk id="1026" creationId="{7E77DAE6-EDDD-4E03-8603-D558F912D909}"/>
          </ac:picMkLst>
        </pc:picChg>
        <pc:picChg chg="add del mod">
          <ac:chgData name="Almog Rahamim" userId="640176cb-5c44-43fc-97c8-ca5612523755" providerId="ADAL" clId="{DF5840D7-C122-489C-BC47-FC974836EC74}" dt="2021-12-07T22:58:54.285" v="461"/>
          <ac:picMkLst>
            <pc:docMk/>
            <pc:sldMk cId="238187259" sldId="257"/>
            <ac:picMk id="1028" creationId="{E7994B92-A202-45CB-A8E0-90FD908C20D6}"/>
          </ac:picMkLst>
        </pc:picChg>
        <pc:picChg chg="add del mod">
          <ac:chgData name="Almog Rahamim" userId="640176cb-5c44-43fc-97c8-ca5612523755" providerId="ADAL" clId="{DF5840D7-C122-489C-BC47-FC974836EC74}" dt="2021-12-07T23:02:37.940" v="519" actId="478"/>
          <ac:picMkLst>
            <pc:docMk/>
            <pc:sldMk cId="238187259" sldId="257"/>
            <ac:picMk id="1030" creationId="{9D96D654-6A2E-4EEC-83B6-101C34900C78}"/>
          </ac:picMkLst>
        </pc:picChg>
      </pc:sldChg>
      <pc:sldChg chg="addSp delSp modSp mod ord">
        <pc:chgData name="Almog Rahamim" userId="640176cb-5c44-43fc-97c8-ca5612523755" providerId="ADAL" clId="{DF5840D7-C122-489C-BC47-FC974836EC74}" dt="2021-12-09T21:59:14.301" v="2466"/>
        <pc:sldMkLst>
          <pc:docMk/>
          <pc:sldMk cId="261633812" sldId="258"/>
        </pc:sldMkLst>
        <pc:spChg chg="mod">
          <ac:chgData name="Almog Rahamim" userId="640176cb-5c44-43fc-97c8-ca5612523755" providerId="ADAL" clId="{DF5840D7-C122-489C-BC47-FC974836EC74}" dt="2021-12-07T23:14:23.767" v="1126"/>
          <ac:spMkLst>
            <pc:docMk/>
            <pc:sldMk cId="261633812" sldId="258"/>
            <ac:spMk id="2" creationId="{255ED3F5-C6DC-4C38-9103-4F24595132D6}"/>
          </ac:spMkLst>
        </pc:spChg>
        <pc:spChg chg="del mod">
          <ac:chgData name="Almog Rahamim" userId="640176cb-5c44-43fc-97c8-ca5612523755" providerId="ADAL" clId="{DF5840D7-C122-489C-BC47-FC974836EC74}" dt="2021-12-08T21:18:27.305" v="1594" actId="478"/>
          <ac:spMkLst>
            <pc:docMk/>
            <pc:sldMk cId="261633812" sldId="258"/>
            <ac:spMk id="3" creationId="{E935CE9D-0D77-4591-A4F4-79D7E1E8E7CB}"/>
          </ac:spMkLst>
        </pc:spChg>
        <pc:spChg chg="add mod">
          <ac:chgData name="Almog Rahamim" userId="640176cb-5c44-43fc-97c8-ca5612523755" providerId="ADAL" clId="{DF5840D7-C122-489C-BC47-FC974836EC74}" dt="2021-12-09T21:59:14.301" v="2466"/>
          <ac:spMkLst>
            <pc:docMk/>
            <pc:sldMk cId="261633812" sldId="258"/>
            <ac:spMk id="4" creationId="{E7FE817D-3907-40EE-9951-0A458A65F0F0}"/>
          </ac:spMkLst>
        </pc:spChg>
        <pc:spChg chg="add del mod">
          <ac:chgData name="Almog Rahamim" userId="640176cb-5c44-43fc-97c8-ca5612523755" providerId="ADAL" clId="{DF5840D7-C122-489C-BC47-FC974836EC74}" dt="2021-12-08T21:18:36.543" v="1596" actId="478"/>
          <ac:spMkLst>
            <pc:docMk/>
            <pc:sldMk cId="261633812" sldId="258"/>
            <ac:spMk id="6" creationId="{6C508D5E-0898-482F-87ED-9FBF27EF7B1D}"/>
          </ac:spMkLst>
        </pc:spChg>
        <pc:spChg chg="add del mod">
          <ac:chgData name="Almog Rahamim" userId="640176cb-5c44-43fc-97c8-ca5612523755" providerId="ADAL" clId="{DF5840D7-C122-489C-BC47-FC974836EC74}" dt="2021-12-08T22:14:54.285" v="2162" actId="478"/>
          <ac:spMkLst>
            <pc:docMk/>
            <pc:sldMk cId="261633812" sldId="258"/>
            <ac:spMk id="7" creationId="{5EED7262-AE54-4415-BCE2-894603048C18}"/>
          </ac:spMkLst>
        </pc:spChg>
        <pc:spChg chg="add mod">
          <ac:chgData name="Almog Rahamim" userId="640176cb-5c44-43fc-97c8-ca5612523755" providerId="ADAL" clId="{DF5840D7-C122-489C-BC47-FC974836EC74}" dt="2021-12-08T22:14:56.631" v="2163"/>
          <ac:spMkLst>
            <pc:docMk/>
            <pc:sldMk cId="261633812" sldId="258"/>
            <ac:spMk id="8" creationId="{2D98E951-2590-450B-B545-A97994E95331}"/>
          </ac:spMkLst>
        </pc:spChg>
      </pc:sldChg>
      <pc:sldChg chg="addSp delSp modSp mod ord">
        <pc:chgData name="Almog Rahamim" userId="640176cb-5c44-43fc-97c8-ca5612523755" providerId="ADAL" clId="{DF5840D7-C122-489C-BC47-FC974836EC74}" dt="2021-12-10T07:07:38.800" v="2481"/>
        <pc:sldMkLst>
          <pc:docMk/>
          <pc:sldMk cId="1018746173" sldId="259"/>
        </pc:sldMkLst>
        <pc:spChg chg="mod">
          <ac:chgData name="Almog Rahamim" userId="640176cb-5c44-43fc-97c8-ca5612523755" providerId="ADAL" clId="{DF5840D7-C122-489C-BC47-FC974836EC74}" dt="2021-12-07T23:14:23.767" v="1126"/>
          <ac:spMkLst>
            <pc:docMk/>
            <pc:sldMk cId="1018746173" sldId="259"/>
            <ac:spMk id="2" creationId="{A7F1EAB0-3834-4E2F-A8B0-40F5D790AE8F}"/>
          </ac:spMkLst>
        </pc:spChg>
        <pc:spChg chg="del mod">
          <ac:chgData name="Almog Rahamim" userId="640176cb-5c44-43fc-97c8-ca5612523755" providerId="ADAL" clId="{DF5840D7-C122-489C-BC47-FC974836EC74}" dt="2021-12-08T21:19:44.375" v="1614" actId="478"/>
          <ac:spMkLst>
            <pc:docMk/>
            <pc:sldMk cId="1018746173" sldId="259"/>
            <ac:spMk id="3" creationId="{A43FBCBA-5034-4DA7-B280-FA94C622E94C}"/>
          </ac:spMkLst>
        </pc:spChg>
        <pc:spChg chg="add del mod">
          <ac:chgData name="Almog Rahamim" userId="640176cb-5c44-43fc-97c8-ca5612523755" providerId="ADAL" clId="{DF5840D7-C122-489C-BC47-FC974836EC74}" dt="2021-12-08T21:18:46.140" v="1598"/>
          <ac:spMkLst>
            <pc:docMk/>
            <pc:sldMk cId="1018746173" sldId="259"/>
            <ac:spMk id="4" creationId="{A7C3A188-781E-4BD3-BAAC-73F46770641E}"/>
          </ac:spMkLst>
        </pc:spChg>
        <pc:spChg chg="add mod">
          <ac:chgData name="Almog Rahamim" userId="640176cb-5c44-43fc-97c8-ca5612523755" providerId="ADAL" clId="{DF5840D7-C122-489C-BC47-FC974836EC74}" dt="2021-12-08T22:17:29.746" v="2192" actId="255"/>
          <ac:spMkLst>
            <pc:docMk/>
            <pc:sldMk cId="1018746173" sldId="259"/>
            <ac:spMk id="5" creationId="{7A4B18CA-D648-4712-A0CC-1184A887E8A5}"/>
          </ac:spMkLst>
        </pc:spChg>
        <pc:spChg chg="add del mod">
          <ac:chgData name="Almog Rahamim" userId="640176cb-5c44-43fc-97c8-ca5612523755" providerId="ADAL" clId="{DF5840D7-C122-489C-BC47-FC974836EC74}" dt="2021-12-08T22:15:00.319" v="2164" actId="478"/>
          <ac:spMkLst>
            <pc:docMk/>
            <pc:sldMk cId="1018746173" sldId="259"/>
            <ac:spMk id="6" creationId="{1D8751D5-D02E-42D8-A8AB-4972CDE8F75B}"/>
          </ac:spMkLst>
        </pc:spChg>
        <pc:spChg chg="add mod">
          <ac:chgData name="Almog Rahamim" userId="640176cb-5c44-43fc-97c8-ca5612523755" providerId="ADAL" clId="{DF5840D7-C122-489C-BC47-FC974836EC74}" dt="2021-12-08T22:15:02.079" v="2165"/>
          <ac:spMkLst>
            <pc:docMk/>
            <pc:sldMk cId="1018746173" sldId="259"/>
            <ac:spMk id="7" creationId="{D27EF53C-1332-4A54-9D39-E93BF60217F9}"/>
          </ac:spMkLst>
        </pc:spChg>
      </pc:sldChg>
      <pc:sldChg chg="addSp delSp modSp mod">
        <pc:chgData name="Almog Rahamim" userId="640176cb-5c44-43fc-97c8-ca5612523755" providerId="ADAL" clId="{DF5840D7-C122-489C-BC47-FC974836EC74}" dt="2021-12-09T22:00:43.346" v="2475" actId="20577"/>
        <pc:sldMkLst>
          <pc:docMk/>
          <pc:sldMk cId="2927953364" sldId="260"/>
        </pc:sldMkLst>
        <pc:spChg chg="mod">
          <ac:chgData name="Almog Rahamim" userId="640176cb-5c44-43fc-97c8-ca5612523755" providerId="ADAL" clId="{DF5840D7-C122-489C-BC47-FC974836EC74}" dt="2021-12-07T23:14:23.767" v="1126"/>
          <ac:spMkLst>
            <pc:docMk/>
            <pc:sldMk cId="2927953364" sldId="260"/>
            <ac:spMk id="2" creationId="{99356B0F-0971-485C-9ABE-65D6340B7715}"/>
          </ac:spMkLst>
        </pc:spChg>
        <pc:spChg chg="mod">
          <ac:chgData name="Almog Rahamim" userId="640176cb-5c44-43fc-97c8-ca5612523755" providerId="ADAL" clId="{DF5840D7-C122-489C-BC47-FC974836EC74}" dt="2021-12-08T21:51:54.108" v="1883" actId="2711"/>
          <ac:spMkLst>
            <pc:docMk/>
            <pc:sldMk cId="2927953364" sldId="260"/>
            <ac:spMk id="3" creationId="{A878B55D-6690-401F-AE27-F11115B3AB38}"/>
          </ac:spMkLst>
        </pc:spChg>
        <pc:spChg chg="add mod">
          <ac:chgData name="Almog Rahamim" userId="640176cb-5c44-43fc-97c8-ca5612523755" providerId="ADAL" clId="{DF5840D7-C122-489C-BC47-FC974836EC74}" dt="2021-12-09T22:00:43.346" v="2475" actId="20577"/>
          <ac:spMkLst>
            <pc:docMk/>
            <pc:sldMk cId="2927953364" sldId="260"/>
            <ac:spMk id="4" creationId="{A65C033E-E889-4F6A-A722-82F85905163C}"/>
          </ac:spMkLst>
        </pc:spChg>
        <pc:spChg chg="add del mod">
          <ac:chgData name="Almog Rahamim" userId="640176cb-5c44-43fc-97c8-ca5612523755" providerId="ADAL" clId="{DF5840D7-C122-489C-BC47-FC974836EC74}" dt="2021-12-08T22:15:06.676" v="2166" actId="478"/>
          <ac:spMkLst>
            <pc:docMk/>
            <pc:sldMk cId="2927953364" sldId="260"/>
            <ac:spMk id="5" creationId="{AC980AB9-8DB3-4A81-891E-8E3BAC60CEC7}"/>
          </ac:spMkLst>
        </pc:spChg>
        <pc:spChg chg="add mod">
          <ac:chgData name="Almog Rahamim" userId="640176cb-5c44-43fc-97c8-ca5612523755" providerId="ADAL" clId="{DF5840D7-C122-489C-BC47-FC974836EC74}" dt="2021-12-08T22:15:09.865" v="2167"/>
          <ac:spMkLst>
            <pc:docMk/>
            <pc:sldMk cId="2927953364" sldId="260"/>
            <ac:spMk id="6" creationId="{4F7227E6-7694-42CC-AA9B-EF919B3148A0}"/>
          </ac:spMkLst>
        </pc:spChg>
        <pc:spChg chg="add del">
          <ac:chgData name="Almog Rahamim" userId="640176cb-5c44-43fc-97c8-ca5612523755" providerId="ADAL" clId="{DF5840D7-C122-489C-BC47-FC974836EC74}" dt="2021-12-09T22:00:33.466" v="2468" actId="22"/>
          <ac:spMkLst>
            <pc:docMk/>
            <pc:sldMk cId="2927953364" sldId="260"/>
            <ac:spMk id="7" creationId="{41FC77A0-4BF0-4D0D-8272-F180984C20F4}"/>
          </ac:spMkLst>
        </pc:spChg>
      </pc:sldChg>
      <pc:sldChg chg="addSp delSp modSp mod setBg">
        <pc:chgData name="Almog Rahamim" userId="640176cb-5c44-43fc-97c8-ca5612523755" providerId="ADAL" clId="{DF5840D7-C122-489C-BC47-FC974836EC74}" dt="2021-12-08T22:14:26.298" v="2159"/>
        <pc:sldMkLst>
          <pc:docMk/>
          <pc:sldMk cId="1324029404" sldId="261"/>
        </pc:sldMkLst>
        <pc:spChg chg="mod">
          <ac:chgData name="Almog Rahamim" userId="640176cb-5c44-43fc-97c8-ca5612523755" providerId="ADAL" clId="{DF5840D7-C122-489C-BC47-FC974836EC74}" dt="2021-12-08T13:19:54.944" v="1539" actId="120"/>
          <ac:spMkLst>
            <pc:docMk/>
            <pc:sldMk cId="1324029404" sldId="261"/>
            <ac:spMk id="2" creationId="{2C66E143-B44C-475B-B9B4-F0402BC5588B}"/>
          </ac:spMkLst>
        </pc:spChg>
        <pc:spChg chg="del mod">
          <ac:chgData name="Almog Rahamim" userId="640176cb-5c44-43fc-97c8-ca5612523755" providerId="ADAL" clId="{DF5840D7-C122-489C-BC47-FC974836EC74}" dt="2021-12-08T13:15:18.696" v="1445" actId="478"/>
          <ac:spMkLst>
            <pc:docMk/>
            <pc:sldMk cId="1324029404" sldId="261"/>
            <ac:spMk id="3" creationId="{BF0DF1D5-635F-41D9-A6B6-6892D66F11A3}"/>
          </ac:spMkLst>
        </pc:spChg>
        <pc:spChg chg="add del mod">
          <ac:chgData name="Almog Rahamim" userId="640176cb-5c44-43fc-97c8-ca5612523755" providerId="ADAL" clId="{DF5840D7-C122-489C-BC47-FC974836EC74}" dt="2021-12-08T13:11:06.223" v="1390"/>
          <ac:spMkLst>
            <pc:docMk/>
            <pc:sldMk cId="1324029404" sldId="261"/>
            <ac:spMk id="4" creationId="{BD8B35E7-52ED-41D3-9907-F204537994BA}"/>
          </ac:spMkLst>
        </pc:spChg>
        <pc:spChg chg="add mod">
          <ac:chgData name="Almog Rahamim" userId="640176cb-5c44-43fc-97c8-ca5612523755" providerId="ADAL" clId="{DF5840D7-C122-489C-BC47-FC974836EC74}" dt="2021-12-08T13:15:31.924" v="1457" actId="20577"/>
          <ac:spMkLst>
            <pc:docMk/>
            <pc:sldMk cId="1324029404" sldId="261"/>
            <ac:spMk id="5" creationId="{0669C8E4-ADB1-415C-85E7-83E5F17B9342}"/>
          </ac:spMkLst>
        </pc:spChg>
        <pc:spChg chg="add del mod">
          <ac:chgData name="Almog Rahamim" userId="640176cb-5c44-43fc-97c8-ca5612523755" providerId="ADAL" clId="{DF5840D7-C122-489C-BC47-FC974836EC74}" dt="2021-12-08T22:14:24.542" v="2158" actId="478"/>
          <ac:spMkLst>
            <pc:docMk/>
            <pc:sldMk cId="1324029404" sldId="261"/>
            <ac:spMk id="6" creationId="{DA6324C8-783A-4247-8019-495EC91021B4}"/>
          </ac:spMkLst>
        </pc:spChg>
        <pc:spChg chg="add del mod">
          <ac:chgData name="Almog Rahamim" userId="640176cb-5c44-43fc-97c8-ca5612523755" providerId="ADAL" clId="{DF5840D7-C122-489C-BC47-FC974836EC74}" dt="2021-12-08T22:14:17.245" v="2155"/>
          <ac:spMkLst>
            <pc:docMk/>
            <pc:sldMk cId="1324029404" sldId="261"/>
            <ac:spMk id="7" creationId="{8D13A17A-8318-4496-917B-F494DB4FFD68}"/>
          </ac:spMkLst>
        </pc:spChg>
        <pc:spChg chg="add del mod">
          <ac:chgData name="Almog Rahamim" userId="640176cb-5c44-43fc-97c8-ca5612523755" providerId="ADAL" clId="{DF5840D7-C122-489C-BC47-FC974836EC74}" dt="2021-12-08T22:14:21.089" v="2157"/>
          <ac:spMkLst>
            <pc:docMk/>
            <pc:sldMk cId="1324029404" sldId="261"/>
            <ac:spMk id="8" creationId="{31E25BAB-EAAE-4085-96D4-8F4142837E19}"/>
          </ac:spMkLst>
        </pc:spChg>
        <pc:spChg chg="add mod">
          <ac:chgData name="Almog Rahamim" userId="640176cb-5c44-43fc-97c8-ca5612523755" providerId="ADAL" clId="{DF5840D7-C122-489C-BC47-FC974836EC74}" dt="2021-12-08T22:14:26.298" v="2159"/>
          <ac:spMkLst>
            <pc:docMk/>
            <pc:sldMk cId="1324029404" sldId="261"/>
            <ac:spMk id="9" creationId="{A6892880-ED62-44F8-B400-C4CF932CC9FD}"/>
          </ac:spMkLst>
        </pc:spChg>
      </pc:sldChg>
      <pc:sldChg chg="addSp delSp modSp mod ord">
        <pc:chgData name="Almog Rahamim" userId="640176cb-5c44-43fc-97c8-ca5612523755" providerId="ADAL" clId="{DF5840D7-C122-489C-BC47-FC974836EC74}" dt="2021-12-09T21:55:12.248" v="2458"/>
        <pc:sldMkLst>
          <pc:docMk/>
          <pc:sldMk cId="2380939321" sldId="262"/>
        </pc:sldMkLst>
        <pc:spChg chg="mod">
          <ac:chgData name="Almog Rahamim" userId="640176cb-5c44-43fc-97c8-ca5612523755" providerId="ADAL" clId="{DF5840D7-C122-489C-BC47-FC974836EC74}" dt="2021-12-08T13:20:02.094" v="1541" actId="120"/>
          <ac:spMkLst>
            <pc:docMk/>
            <pc:sldMk cId="2380939321" sldId="262"/>
            <ac:spMk id="2" creationId="{D6702AEC-362D-400A-AAFE-92C950183550}"/>
          </ac:spMkLst>
        </pc:spChg>
        <pc:spChg chg="del mod">
          <ac:chgData name="Almog Rahamim" userId="640176cb-5c44-43fc-97c8-ca5612523755" providerId="ADAL" clId="{DF5840D7-C122-489C-BC47-FC974836EC74}" dt="2021-12-08T13:18:05.369" v="1502" actId="478"/>
          <ac:spMkLst>
            <pc:docMk/>
            <pc:sldMk cId="2380939321" sldId="262"/>
            <ac:spMk id="3" creationId="{D09DF681-2101-448A-9830-977973638FC8}"/>
          </ac:spMkLst>
        </pc:spChg>
        <pc:spChg chg="add mod">
          <ac:chgData name="Almog Rahamim" userId="640176cb-5c44-43fc-97c8-ca5612523755" providerId="ADAL" clId="{DF5840D7-C122-489C-BC47-FC974836EC74}" dt="2021-12-08T13:20:43.605" v="1559" actId="20577"/>
          <ac:spMkLst>
            <pc:docMk/>
            <pc:sldMk cId="2380939321" sldId="262"/>
            <ac:spMk id="4" creationId="{944C3782-E9A8-4A90-8CBA-BECCBB57698B}"/>
          </ac:spMkLst>
        </pc:spChg>
        <pc:spChg chg="add del mod">
          <ac:chgData name="Almog Rahamim" userId="640176cb-5c44-43fc-97c8-ca5612523755" providerId="ADAL" clId="{DF5840D7-C122-489C-BC47-FC974836EC74}" dt="2021-12-08T22:14:46.711" v="2160" actId="478"/>
          <ac:spMkLst>
            <pc:docMk/>
            <pc:sldMk cId="2380939321" sldId="262"/>
            <ac:spMk id="5" creationId="{7FD2E2A2-A8C5-4D74-B870-E95A6B1A1B93}"/>
          </ac:spMkLst>
        </pc:spChg>
        <pc:spChg chg="add mod">
          <ac:chgData name="Almog Rahamim" userId="640176cb-5c44-43fc-97c8-ca5612523755" providerId="ADAL" clId="{DF5840D7-C122-489C-BC47-FC974836EC74}" dt="2021-12-08T22:14:49.020" v="2161"/>
          <ac:spMkLst>
            <pc:docMk/>
            <pc:sldMk cId="2380939321" sldId="262"/>
            <ac:spMk id="6" creationId="{D0ED1416-6C75-4BED-B1AB-2ED9484FC79E}"/>
          </ac:spMkLst>
        </pc:spChg>
      </pc:sldChg>
      <pc:sldChg chg="addSp delSp modSp mod">
        <pc:chgData name="Almog Rahamim" userId="640176cb-5c44-43fc-97c8-ca5612523755" providerId="ADAL" clId="{DF5840D7-C122-489C-BC47-FC974836EC74}" dt="2021-12-08T22:22:54.289" v="2243" actId="20578"/>
        <pc:sldMkLst>
          <pc:docMk/>
          <pc:sldMk cId="3039955746" sldId="263"/>
        </pc:sldMkLst>
        <pc:spChg chg="mod">
          <ac:chgData name="Almog Rahamim" userId="640176cb-5c44-43fc-97c8-ca5612523755" providerId="ADAL" clId="{DF5840D7-C122-489C-BC47-FC974836EC74}" dt="2021-12-08T22:03:08.603" v="2009" actId="20577"/>
          <ac:spMkLst>
            <pc:docMk/>
            <pc:sldMk cId="3039955746" sldId="263"/>
            <ac:spMk id="2" creationId="{84676B42-C1D4-41A5-A5E4-3E01182BB1B5}"/>
          </ac:spMkLst>
        </pc:spChg>
        <pc:spChg chg="del mod">
          <ac:chgData name="Almog Rahamim" userId="640176cb-5c44-43fc-97c8-ca5612523755" providerId="ADAL" clId="{DF5840D7-C122-489C-BC47-FC974836EC74}" dt="2021-12-08T22:08:25.033" v="2092" actId="478"/>
          <ac:spMkLst>
            <pc:docMk/>
            <pc:sldMk cId="3039955746" sldId="263"/>
            <ac:spMk id="3" creationId="{A0A298FB-2360-4F9E-A2D5-CC98C957B5F7}"/>
          </ac:spMkLst>
        </pc:spChg>
        <pc:spChg chg="add del">
          <ac:chgData name="Almog Rahamim" userId="640176cb-5c44-43fc-97c8-ca5612523755" providerId="ADAL" clId="{DF5840D7-C122-489C-BC47-FC974836EC74}" dt="2021-12-08T22:22:23.033" v="2236"/>
          <ac:spMkLst>
            <pc:docMk/>
            <pc:sldMk cId="3039955746" sldId="263"/>
            <ac:spMk id="3" creationId="{C818FB00-ACCB-46D2-9A82-CBAE0411AECA}"/>
          </ac:spMkLst>
        </pc:spChg>
        <pc:spChg chg="add del mod">
          <ac:chgData name="Almog Rahamim" userId="640176cb-5c44-43fc-97c8-ca5612523755" providerId="ADAL" clId="{DF5840D7-C122-489C-BC47-FC974836EC74}" dt="2021-12-08T22:15:19.717" v="2170" actId="478"/>
          <ac:spMkLst>
            <pc:docMk/>
            <pc:sldMk cId="3039955746" sldId="263"/>
            <ac:spMk id="4" creationId="{03D345D5-65C5-4661-9CFE-3A32E9C79B27}"/>
          </ac:spMkLst>
        </pc:spChg>
        <pc:spChg chg="add del">
          <ac:chgData name="Almog Rahamim" userId="640176cb-5c44-43fc-97c8-ca5612523755" providerId="ADAL" clId="{DF5840D7-C122-489C-BC47-FC974836EC74}" dt="2021-12-08T22:03:28.819" v="2015"/>
          <ac:spMkLst>
            <pc:docMk/>
            <pc:sldMk cId="3039955746" sldId="263"/>
            <ac:spMk id="5" creationId="{610F1859-F6BE-4E29-AC46-AC0F1DA581DC}"/>
          </ac:spMkLst>
        </pc:spChg>
        <pc:spChg chg="add mod">
          <ac:chgData name="Almog Rahamim" userId="640176cb-5c44-43fc-97c8-ca5612523755" providerId="ADAL" clId="{DF5840D7-C122-489C-BC47-FC974836EC74}" dt="2021-12-08T22:22:54.289" v="2243" actId="20578"/>
          <ac:spMkLst>
            <pc:docMk/>
            <pc:sldMk cId="3039955746" sldId="263"/>
            <ac:spMk id="6" creationId="{DED44E1E-064E-4E1C-8D4A-B385460A0369}"/>
          </ac:spMkLst>
        </pc:spChg>
        <pc:spChg chg="add del mod">
          <ac:chgData name="Almog Rahamim" userId="640176cb-5c44-43fc-97c8-ca5612523755" providerId="ADAL" clId="{DF5840D7-C122-489C-BC47-FC974836EC74}" dt="2021-12-08T22:08:33.251" v="2094" actId="478"/>
          <ac:spMkLst>
            <pc:docMk/>
            <pc:sldMk cId="3039955746" sldId="263"/>
            <ac:spMk id="8" creationId="{977B88B4-84CD-4C78-B10A-DE2AA6684620}"/>
          </ac:spMkLst>
        </pc:spChg>
        <pc:spChg chg="add mod">
          <ac:chgData name="Almog Rahamim" userId="640176cb-5c44-43fc-97c8-ca5612523755" providerId="ADAL" clId="{DF5840D7-C122-489C-BC47-FC974836EC74}" dt="2021-12-08T22:15:21.178" v="2171"/>
          <ac:spMkLst>
            <pc:docMk/>
            <pc:sldMk cId="3039955746" sldId="263"/>
            <ac:spMk id="9" creationId="{8851C75C-895E-4F2A-BE03-96F07E802B94}"/>
          </ac:spMkLst>
        </pc:spChg>
      </pc:sldChg>
      <pc:sldChg chg="addSp delSp modSp mod">
        <pc:chgData name="Almog Rahamim" userId="640176cb-5c44-43fc-97c8-ca5612523755" providerId="ADAL" clId="{DF5840D7-C122-489C-BC47-FC974836EC74}" dt="2021-12-08T22:15:14.608" v="2169"/>
        <pc:sldMkLst>
          <pc:docMk/>
          <pc:sldMk cId="3355928178" sldId="264"/>
        </pc:sldMkLst>
        <pc:spChg chg="mod">
          <ac:chgData name="Almog Rahamim" userId="640176cb-5c44-43fc-97c8-ca5612523755" providerId="ADAL" clId="{DF5840D7-C122-489C-BC47-FC974836EC74}" dt="2021-12-07T23:14:23.767" v="1126"/>
          <ac:spMkLst>
            <pc:docMk/>
            <pc:sldMk cId="3355928178" sldId="264"/>
            <ac:spMk id="2" creationId="{E14E343B-0B9E-4E7E-B942-933966EEE43C}"/>
          </ac:spMkLst>
        </pc:spChg>
        <pc:spChg chg="del mod">
          <ac:chgData name="Almog Rahamim" userId="640176cb-5c44-43fc-97c8-ca5612523755" providerId="ADAL" clId="{DF5840D7-C122-489C-BC47-FC974836EC74}" dt="2021-12-08T21:54:52.398" v="1924" actId="478"/>
          <ac:spMkLst>
            <pc:docMk/>
            <pc:sldMk cId="3355928178" sldId="264"/>
            <ac:spMk id="3" creationId="{C407FEDA-C257-4627-84E9-16E3C9473ADB}"/>
          </ac:spMkLst>
        </pc:spChg>
        <pc:spChg chg="add del mod">
          <ac:chgData name="Almog Rahamim" userId="640176cb-5c44-43fc-97c8-ca5612523755" providerId="ADAL" clId="{DF5840D7-C122-489C-BC47-FC974836EC74}" dt="2021-12-08T22:15:13.189" v="2168" actId="478"/>
          <ac:spMkLst>
            <pc:docMk/>
            <pc:sldMk cId="3355928178" sldId="264"/>
            <ac:spMk id="6" creationId="{02740E72-E8A8-4669-8E63-10B2ACBE2027}"/>
          </ac:spMkLst>
        </pc:spChg>
        <pc:spChg chg="add del mod">
          <ac:chgData name="Almog Rahamim" userId="640176cb-5c44-43fc-97c8-ca5612523755" providerId="ADAL" clId="{DF5840D7-C122-489C-BC47-FC974836EC74}" dt="2021-12-08T21:52:44.230" v="1889"/>
          <ac:spMkLst>
            <pc:docMk/>
            <pc:sldMk cId="3355928178" sldId="264"/>
            <ac:spMk id="8" creationId="{63BC8841-D53A-4234-972F-8B6F95A6C119}"/>
          </ac:spMkLst>
        </pc:spChg>
        <pc:spChg chg="add mod">
          <ac:chgData name="Almog Rahamim" userId="640176cb-5c44-43fc-97c8-ca5612523755" providerId="ADAL" clId="{DF5840D7-C122-489C-BC47-FC974836EC74}" dt="2021-12-08T21:58:01.716" v="1940" actId="14100"/>
          <ac:spMkLst>
            <pc:docMk/>
            <pc:sldMk cId="3355928178" sldId="264"/>
            <ac:spMk id="10" creationId="{4B45EBD3-8428-402F-9D6D-DF352CE9AF43}"/>
          </ac:spMkLst>
        </pc:spChg>
        <pc:spChg chg="add mod">
          <ac:chgData name="Almog Rahamim" userId="640176cb-5c44-43fc-97c8-ca5612523755" providerId="ADAL" clId="{DF5840D7-C122-489C-BC47-FC974836EC74}" dt="2021-12-08T22:15:14.608" v="2169"/>
          <ac:spMkLst>
            <pc:docMk/>
            <pc:sldMk cId="3355928178" sldId="264"/>
            <ac:spMk id="11" creationId="{9077D515-6168-411E-BEB3-ED4ED1654CD9}"/>
          </ac:spMkLst>
        </pc:spChg>
        <pc:picChg chg="mod">
          <ac:chgData name="Almog Rahamim" userId="640176cb-5c44-43fc-97c8-ca5612523755" providerId="ADAL" clId="{DF5840D7-C122-489C-BC47-FC974836EC74}" dt="2021-12-08T21:56:40.798" v="1938" actId="1035"/>
          <ac:picMkLst>
            <pc:docMk/>
            <pc:sldMk cId="3355928178" sldId="264"/>
            <ac:picMk id="7" creationId="{BA1C7D3D-0B88-4EAD-8444-72B90ED4F055}"/>
          </ac:picMkLst>
        </pc:picChg>
        <pc:picChg chg="mod">
          <ac:chgData name="Almog Rahamim" userId="640176cb-5c44-43fc-97c8-ca5612523755" providerId="ADAL" clId="{DF5840D7-C122-489C-BC47-FC974836EC74}" dt="2021-12-08T21:55:54.906" v="1935" actId="1076"/>
          <ac:picMkLst>
            <pc:docMk/>
            <pc:sldMk cId="3355928178" sldId="264"/>
            <ac:picMk id="9" creationId="{97F7C0ED-CA3B-4A2C-84DC-E75FC64EF092}"/>
          </ac:picMkLst>
        </pc:picChg>
      </pc:sldChg>
      <pc:sldChg chg="addSp delSp modSp add mod">
        <pc:chgData name="Almog Rahamim" userId="640176cb-5c44-43fc-97c8-ca5612523755" providerId="ADAL" clId="{DF5840D7-C122-489C-BC47-FC974836EC74}" dt="2021-12-08T22:14:04.692" v="2153" actId="692"/>
        <pc:sldMkLst>
          <pc:docMk/>
          <pc:sldMk cId="3457807137" sldId="265"/>
        </pc:sldMkLst>
        <pc:spChg chg="mod">
          <ac:chgData name="Almog Rahamim" userId="640176cb-5c44-43fc-97c8-ca5612523755" providerId="ADAL" clId="{DF5840D7-C122-489C-BC47-FC974836EC74}" dt="2021-12-07T23:19:00.743" v="1244"/>
          <ac:spMkLst>
            <pc:docMk/>
            <pc:sldMk cId="3457807137" sldId="265"/>
            <ac:spMk id="2" creationId="{D6702AEC-362D-400A-AAFE-92C950183550}"/>
          </ac:spMkLst>
        </pc:spChg>
        <pc:spChg chg="mod">
          <ac:chgData name="Almog Rahamim" userId="640176cb-5c44-43fc-97c8-ca5612523755" providerId="ADAL" clId="{DF5840D7-C122-489C-BC47-FC974836EC74}" dt="2021-12-07T23:19:45.379" v="1251" actId="120"/>
          <ac:spMkLst>
            <pc:docMk/>
            <pc:sldMk cId="3457807137" sldId="265"/>
            <ac:spMk id="3" creationId="{D09DF681-2101-448A-9830-977973638FC8}"/>
          </ac:spMkLst>
        </pc:spChg>
        <pc:spChg chg="add mod">
          <ac:chgData name="Almog Rahamim" userId="640176cb-5c44-43fc-97c8-ca5612523755" providerId="ADAL" clId="{DF5840D7-C122-489C-BC47-FC974836EC74}" dt="2021-12-08T22:14:04.692" v="2153" actId="692"/>
          <ac:spMkLst>
            <pc:docMk/>
            <pc:sldMk cId="3457807137" sldId="265"/>
            <ac:spMk id="4" creationId="{905FA663-EB63-487B-9E76-0AA1A1307FBD}"/>
          </ac:spMkLst>
        </pc:spChg>
        <pc:picChg chg="add del mod">
          <ac:chgData name="Almog Rahamim" userId="640176cb-5c44-43fc-97c8-ca5612523755" providerId="ADAL" clId="{DF5840D7-C122-489C-BC47-FC974836EC74}" dt="2021-12-07T23:34:17.726" v="1379" actId="478"/>
          <ac:picMkLst>
            <pc:docMk/>
            <pc:sldMk cId="3457807137" sldId="265"/>
            <ac:picMk id="5" creationId="{EB643D06-F646-4DA2-AF4E-105BF55581BE}"/>
          </ac:picMkLst>
        </pc:picChg>
        <pc:picChg chg="add del mod">
          <ac:chgData name="Almog Rahamim" userId="640176cb-5c44-43fc-97c8-ca5612523755" providerId="ADAL" clId="{DF5840D7-C122-489C-BC47-FC974836EC74}" dt="2021-12-07T23:26:30.852" v="1298" actId="21"/>
          <ac:picMkLst>
            <pc:docMk/>
            <pc:sldMk cId="3457807137" sldId="265"/>
            <ac:picMk id="7" creationId="{23887EB3-606B-4C7A-BF8C-A6E4B90EBE79}"/>
          </ac:picMkLst>
        </pc:picChg>
      </pc:sldChg>
      <pc:sldChg chg="addSp delSp modSp new mod">
        <pc:chgData name="Almog Rahamim" userId="640176cb-5c44-43fc-97c8-ca5612523755" providerId="ADAL" clId="{DF5840D7-C122-489C-BC47-FC974836EC74}" dt="2021-12-08T22:16:00.778" v="2181" actId="2711"/>
        <pc:sldMkLst>
          <pc:docMk/>
          <pc:sldMk cId="160180862" sldId="266"/>
        </pc:sldMkLst>
        <pc:spChg chg="mod">
          <ac:chgData name="Almog Rahamim" userId="640176cb-5c44-43fc-97c8-ca5612523755" providerId="ADAL" clId="{DF5840D7-C122-489C-BC47-FC974836EC74}" dt="2021-12-08T22:16:00.778" v="2181" actId="2711"/>
          <ac:spMkLst>
            <pc:docMk/>
            <pc:sldMk cId="160180862" sldId="266"/>
            <ac:spMk id="2" creationId="{B01886C6-6399-479E-A450-66BA652E135B}"/>
          </ac:spMkLst>
        </pc:spChg>
        <pc:spChg chg="del">
          <ac:chgData name="Almog Rahamim" userId="640176cb-5c44-43fc-97c8-ca5612523755" providerId="ADAL" clId="{DF5840D7-C122-489C-BC47-FC974836EC74}" dt="2021-12-08T22:09:29.982" v="2120" actId="478"/>
          <ac:spMkLst>
            <pc:docMk/>
            <pc:sldMk cId="160180862" sldId="266"/>
            <ac:spMk id="3" creationId="{D6D06CDD-9177-4E89-95CE-449338931E52}"/>
          </ac:spMkLst>
        </pc:spChg>
        <pc:spChg chg="add del mod">
          <ac:chgData name="Almog Rahamim" userId="640176cb-5c44-43fc-97c8-ca5612523755" providerId="ADAL" clId="{DF5840D7-C122-489C-BC47-FC974836EC74}" dt="2021-12-08T22:15:25.721" v="2172" actId="478"/>
          <ac:spMkLst>
            <pc:docMk/>
            <pc:sldMk cId="160180862" sldId="266"/>
            <ac:spMk id="4" creationId="{F07BAC3E-25FC-4692-A127-7FD14B8CA025}"/>
          </ac:spMkLst>
        </pc:spChg>
        <pc:spChg chg="add mod">
          <ac:chgData name="Almog Rahamim" userId="640176cb-5c44-43fc-97c8-ca5612523755" providerId="ADAL" clId="{DF5840D7-C122-489C-BC47-FC974836EC74}" dt="2021-12-08T22:15:27.803" v="2173"/>
          <ac:spMkLst>
            <pc:docMk/>
            <pc:sldMk cId="160180862" sldId="266"/>
            <ac:spMk id="5" creationId="{44FF8630-B5D1-4C3D-B31F-613EEDBFAE56}"/>
          </ac:spMkLst>
        </pc:spChg>
      </pc:sldChg>
      <pc:sldChg chg="addSp delSp modSp mod">
        <pc:chgData name="Almog Rahamim" userId="640176cb-5c44-43fc-97c8-ca5612523755" providerId="ADAL" clId="{DF5840D7-C122-489C-BC47-FC974836EC74}" dt="2021-12-09T21:52:25.877" v="2454" actId="1035"/>
        <pc:sldMkLst>
          <pc:docMk/>
          <pc:sldMk cId="451846286" sldId="267"/>
        </pc:sldMkLst>
        <pc:spChg chg="del">
          <ac:chgData name="Almog Rahamim" userId="640176cb-5c44-43fc-97c8-ca5612523755" providerId="ADAL" clId="{DF5840D7-C122-489C-BC47-FC974836EC74}" dt="2021-12-09T21:36:39.338" v="2244" actId="3680"/>
          <ac:spMkLst>
            <pc:docMk/>
            <pc:sldMk cId="451846286" sldId="267"/>
            <ac:spMk id="3" creationId="{E4698EB6-3B90-4BB3-B527-7CCA5018568F}"/>
          </ac:spMkLst>
        </pc:spChg>
        <pc:spChg chg="add mod">
          <ac:chgData name="Almog Rahamim" userId="640176cb-5c44-43fc-97c8-ca5612523755" providerId="ADAL" clId="{DF5840D7-C122-489C-BC47-FC974836EC74}" dt="2021-12-09T21:52:25.877" v="2454" actId="1035"/>
          <ac:spMkLst>
            <pc:docMk/>
            <pc:sldMk cId="451846286" sldId="267"/>
            <ac:spMk id="5" creationId="{04870D35-7FD2-4946-BC98-7858C561463C}"/>
          </ac:spMkLst>
        </pc:spChg>
        <pc:graphicFrameChg chg="add mod ord modGraphic">
          <ac:chgData name="Almog Rahamim" userId="640176cb-5c44-43fc-97c8-ca5612523755" providerId="ADAL" clId="{DF5840D7-C122-489C-BC47-FC974836EC74}" dt="2021-12-09T21:50:15.287" v="2430" actId="1076"/>
          <ac:graphicFrameMkLst>
            <pc:docMk/>
            <pc:sldMk cId="451846286" sldId="267"/>
            <ac:graphicFrameMk id="4" creationId="{F111F44F-1318-44EF-869F-482D1B7FC14E}"/>
          </ac:graphicFrameMkLst>
        </pc:graphicFrameChg>
      </pc:sldChg>
      <pc:sldMasterChg chg="setBg delSldLayout modSldLayout">
        <pc:chgData name="Almog Rahamim" userId="640176cb-5c44-43fc-97c8-ca5612523755" providerId="ADAL" clId="{DF5840D7-C122-489C-BC47-FC974836EC74}" dt="2021-12-07T23:20:12.822" v="1252" actId="47"/>
        <pc:sldMasterMkLst>
          <pc:docMk/>
          <pc:sldMasterMk cId="949682711" sldId="2147483797"/>
        </pc:sldMasterMkLst>
        <pc:sldLayoutChg chg="setBg">
          <pc:chgData name="Almog Rahamim" userId="640176cb-5c44-43fc-97c8-ca5612523755" providerId="ADAL" clId="{DF5840D7-C122-489C-BC47-FC974836EC74}" dt="2021-12-07T23:16:08.949" v="1224"/>
          <pc:sldLayoutMkLst>
            <pc:docMk/>
            <pc:sldMasterMk cId="949682711" sldId="2147483797"/>
            <pc:sldLayoutMk cId="2026499544" sldId="2147483798"/>
          </pc:sldLayoutMkLst>
        </pc:sldLayoutChg>
        <pc:sldLayoutChg chg="setBg">
          <pc:chgData name="Almog Rahamim" userId="640176cb-5c44-43fc-97c8-ca5612523755" providerId="ADAL" clId="{DF5840D7-C122-489C-BC47-FC974836EC74}" dt="2021-12-07T23:16:08.949" v="1224"/>
          <pc:sldLayoutMkLst>
            <pc:docMk/>
            <pc:sldMasterMk cId="949682711" sldId="2147483797"/>
            <pc:sldLayoutMk cId="3700234780" sldId="2147483799"/>
          </pc:sldLayoutMkLst>
        </pc:sldLayoutChg>
        <pc:sldLayoutChg chg="setBg">
          <pc:chgData name="Almog Rahamim" userId="640176cb-5c44-43fc-97c8-ca5612523755" providerId="ADAL" clId="{DF5840D7-C122-489C-BC47-FC974836EC74}" dt="2021-12-07T23:16:08.949" v="1224"/>
          <pc:sldLayoutMkLst>
            <pc:docMk/>
            <pc:sldMasterMk cId="949682711" sldId="2147483797"/>
            <pc:sldLayoutMk cId="1456339871" sldId="2147483800"/>
          </pc:sldLayoutMkLst>
        </pc:sldLayoutChg>
        <pc:sldLayoutChg chg="setBg">
          <pc:chgData name="Almog Rahamim" userId="640176cb-5c44-43fc-97c8-ca5612523755" providerId="ADAL" clId="{DF5840D7-C122-489C-BC47-FC974836EC74}" dt="2021-12-07T23:16:08.949" v="1224"/>
          <pc:sldLayoutMkLst>
            <pc:docMk/>
            <pc:sldMasterMk cId="949682711" sldId="2147483797"/>
            <pc:sldLayoutMk cId="3871857871" sldId="2147483801"/>
          </pc:sldLayoutMkLst>
        </pc:sldLayoutChg>
        <pc:sldLayoutChg chg="setBg">
          <pc:chgData name="Almog Rahamim" userId="640176cb-5c44-43fc-97c8-ca5612523755" providerId="ADAL" clId="{DF5840D7-C122-489C-BC47-FC974836EC74}" dt="2021-12-07T23:16:08.949" v="1224"/>
          <pc:sldLayoutMkLst>
            <pc:docMk/>
            <pc:sldMasterMk cId="949682711" sldId="2147483797"/>
            <pc:sldLayoutMk cId="3088875046" sldId="2147483802"/>
          </pc:sldLayoutMkLst>
        </pc:sldLayoutChg>
        <pc:sldLayoutChg chg="setBg">
          <pc:chgData name="Almog Rahamim" userId="640176cb-5c44-43fc-97c8-ca5612523755" providerId="ADAL" clId="{DF5840D7-C122-489C-BC47-FC974836EC74}" dt="2021-12-07T23:16:08.949" v="1224"/>
          <pc:sldLayoutMkLst>
            <pc:docMk/>
            <pc:sldMasterMk cId="949682711" sldId="2147483797"/>
            <pc:sldLayoutMk cId="4010795386" sldId="2147483803"/>
          </pc:sldLayoutMkLst>
        </pc:sldLayoutChg>
        <pc:sldLayoutChg chg="setBg">
          <pc:chgData name="Almog Rahamim" userId="640176cb-5c44-43fc-97c8-ca5612523755" providerId="ADAL" clId="{DF5840D7-C122-489C-BC47-FC974836EC74}" dt="2021-12-07T23:16:08.949" v="1224"/>
          <pc:sldLayoutMkLst>
            <pc:docMk/>
            <pc:sldMasterMk cId="949682711" sldId="2147483797"/>
            <pc:sldLayoutMk cId="227752059" sldId="2147483804"/>
          </pc:sldLayoutMkLst>
        </pc:sldLayoutChg>
        <pc:sldLayoutChg chg="setBg">
          <pc:chgData name="Almog Rahamim" userId="640176cb-5c44-43fc-97c8-ca5612523755" providerId="ADAL" clId="{DF5840D7-C122-489C-BC47-FC974836EC74}" dt="2021-12-07T23:16:08.949" v="1224"/>
          <pc:sldLayoutMkLst>
            <pc:docMk/>
            <pc:sldMasterMk cId="949682711" sldId="2147483797"/>
            <pc:sldLayoutMk cId="99252942" sldId="2147483805"/>
          </pc:sldLayoutMkLst>
        </pc:sldLayoutChg>
        <pc:sldLayoutChg chg="setBg">
          <pc:chgData name="Almog Rahamim" userId="640176cb-5c44-43fc-97c8-ca5612523755" providerId="ADAL" clId="{DF5840D7-C122-489C-BC47-FC974836EC74}" dt="2021-12-07T23:16:08.949" v="1224"/>
          <pc:sldLayoutMkLst>
            <pc:docMk/>
            <pc:sldMasterMk cId="949682711" sldId="2147483797"/>
            <pc:sldLayoutMk cId="472812444" sldId="2147483806"/>
          </pc:sldLayoutMkLst>
        </pc:sldLayoutChg>
        <pc:sldLayoutChg chg="setBg">
          <pc:chgData name="Almog Rahamim" userId="640176cb-5c44-43fc-97c8-ca5612523755" providerId="ADAL" clId="{DF5840D7-C122-489C-BC47-FC974836EC74}" dt="2021-12-07T23:16:08.949" v="1224"/>
          <pc:sldLayoutMkLst>
            <pc:docMk/>
            <pc:sldMasterMk cId="949682711" sldId="2147483797"/>
            <pc:sldLayoutMk cId="3640238111" sldId="2147483807"/>
          </pc:sldLayoutMkLst>
        </pc:sldLayoutChg>
        <pc:sldLayoutChg chg="setBg">
          <pc:chgData name="Almog Rahamim" userId="640176cb-5c44-43fc-97c8-ca5612523755" providerId="ADAL" clId="{DF5840D7-C122-489C-BC47-FC974836EC74}" dt="2021-12-07T23:16:08.949" v="1224"/>
          <pc:sldLayoutMkLst>
            <pc:docMk/>
            <pc:sldMasterMk cId="949682711" sldId="2147483797"/>
            <pc:sldLayoutMk cId="49768050" sldId="2147483808"/>
          </pc:sldLayoutMkLst>
        </pc:sldLayoutChg>
        <pc:sldLayoutChg chg="del setBg">
          <pc:chgData name="Almog Rahamim" userId="640176cb-5c44-43fc-97c8-ca5612523755" providerId="ADAL" clId="{DF5840D7-C122-489C-BC47-FC974836EC74}" dt="2021-12-07T23:20:12.822" v="1252" actId="47"/>
          <pc:sldLayoutMkLst>
            <pc:docMk/>
            <pc:sldMasterMk cId="949682711" sldId="2147483797"/>
            <pc:sldLayoutMk cId="243221756" sldId="214748380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50DB8F2-AB2A-4083-A505-2D47C231A9C7}" type="datetimeFigureOut">
              <a:rPr lang="en-IL" smtClean="0"/>
              <a:t>10/12/2021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85D2-DDCD-4976-BAE7-5086FF947ED2}" type="slidenum">
              <a:rPr lang="en-IL" smtClean="0"/>
              <a:t>‹#›</a:t>
            </a:fld>
            <a:endParaRPr lang="en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49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8F2-AB2A-4083-A505-2D47C231A9C7}" type="datetimeFigureOut">
              <a:rPr lang="en-IL" smtClean="0"/>
              <a:t>10/12/2021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85D2-DDCD-4976-BAE7-5086FF947ED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023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8F2-AB2A-4083-A505-2D47C231A9C7}" type="datetimeFigureOut">
              <a:rPr lang="en-IL" smtClean="0"/>
              <a:t>10/12/2021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85D2-DDCD-4976-BAE7-5086FF947ED2}" type="slidenum">
              <a:rPr lang="en-IL" smtClean="0"/>
              <a:t>‹#›</a:t>
            </a:fld>
            <a:endParaRPr lang="en-I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6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8F2-AB2A-4083-A505-2D47C231A9C7}" type="datetimeFigureOut">
              <a:rPr lang="en-IL" smtClean="0"/>
              <a:t>10/12/2021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85D2-DDCD-4976-BAE7-5086FF947ED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023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8F2-AB2A-4083-A505-2D47C231A9C7}" type="datetimeFigureOut">
              <a:rPr lang="en-IL" smtClean="0"/>
              <a:t>10/12/2021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85D2-DDCD-4976-BAE7-5086FF947ED2}" type="slidenum">
              <a:rPr lang="en-IL" smtClean="0"/>
              <a:t>‹#›</a:t>
            </a:fld>
            <a:endParaRPr lang="en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33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8F2-AB2A-4083-A505-2D47C231A9C7}" type="datetimeFigureOut">
              <a:rPr lang="en-IL" smtClean="0"/>
              <a:t>10/12/2021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85D2-DDCD-4976-BAE7-5086FF947ED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85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8F2-AB2A-4083-A505-2D47C231A9C7}" type="datetimeFigureOut">
              <a:rPr lang="en-IL" smtClean="0"/>
              <a:t>10/12/2021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85D2-DDCD-4976-BAE7-5086FF947ED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887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8F2-AB2A-4083-A505-2D47C231A9C7}" type="datetimeFigureOut">
              <a:rPr lang="en-IL" smtClean="0"/>
              <a:t>10/12/2021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85D2-DDCD-4976-BAE7-5086FF947ED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079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8F2-AB2A-4083-A505-2D47C231A9C7}" type="datetimeFigureOut">
              <a:rPr lang="en-IL" smtClean="0"/>
              <a:t>10/12/2021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85D2-DDCD-4976-BAE7-5086FF947ED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75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8F2-AB2A-4083-A505-2D47C231A9C7}" type="datetimeFigureOut">
              <a:rPr lang="en-IL" smtClean="0"/>
              <a:t>10/12/2021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85D2-DDCD-4976-BAE7-5086FF947ED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25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DB8F2-AB2A-4083-A505-2D47C231A9C7}" type="datetimeFigureOut">
              <a:rPr lang="en-IL" smtClean="0"/>
              <a:t>10/12/2021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85D2-DDCD-4976-BAE7-5086FF947ED2}" type="slidenum">
              <a:rPr lang="en-IL" smtClean="0"/>
              <a:t>‹#›</a:t>
            </a:fld>
            <a:endParaRPr lang="en-I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81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0DB8F2-AB2A-4083-A505-2D47C231A9C7}" type="datetimeFigureOut">
              <a:rPr lang="en-IL" smtClean="0"/>
              <a:t>10/12/2021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49C85D2-DDCD-4976-BAE7-5086FF947ED2}" type="slidenum">
              <a:rPr lang="en-IL" smtClean="0"/>
              <a:t>‹#›</a:t>
            </a:fld>
            <a:endParaRPr lang="en-I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68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9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C9F82-99F5-43AD-9697-E91E06F83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Random Forests Machine Learning Technique for Email Spam Filtering</a:t>
            </a:r>
            <a:endParaRPr lang="en-IL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7C66E-9F49-4639-9B47-E3AEF2562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4436" y="4875782"/>
            <a:ext cx="2890687" cy="871750"/>
          </a:xfrm>
        </p:spPr>
        <p:txBody>
          <a:bodyPr anchor="t">
            <a:normAutofit/>
          </a:bodyPr>
          <a:lstStyle/>
          <a:p>
            <a:pPr algn="r"/>
            <a:r>
              <a:rPr lang="he-IL" sz="1600" dirty="0">
                <a:solidFill>
                  <a:srgbClr val="FFFFFF"/>
                </a:solidFill>
              </a:rPr>
              <a:t>אורי קסלמן    306131673</a:t>
            </a:r>
          </a:p>
          <a:p>
            <a:pPr algn="r"/>
            <a:r>
              <a:rPr lang="he-IL" sz="1600" dirty="0">
                <a:solidFill>
                  <a:srgbClr val="FFFFFF"/>
                </a:solidFill>
              </a:rPr>
              <a:t>אלמוג רחמים 062876206</a:t>
            </a:r>
            <a:endParaRPr lang="en-IL" sz="1600" dirty="0">
              <a:solidFill>
                <a:srgbClr val="FFFFFF"/>
              </a:solidFill>
            </a:endParaRPr>
          </a:p>
        </p:txBody>
      </p:sp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6" descr="Email">
            <a:extLst>
              <a:ext uri="{FF2B5EF4-FFF2-40B4-BE49-F238E27FC236}">
                <a16:creationId xmlns:a16="http://schemas.microsoft.com/office/drawing/2014/main" id="{1ED11CFE-23E1-4F06-B26F-24A9BB867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4363" y="699265"/>
            <a:ext cx="5459470" cy="5459470"/>
          </a:xfrm>
          <a:prstGeom prst="rect">
            <a:avLst/>
          </a:prstGeom>
        </p:spPr>
      </p:pic>
      <p:pic>
        <p:nvPicPr>
          <p:cNvPr id="38" name="Graphic 37" descr="Forest scene outline">
            <a:extLst>
              <a:ext uri="{FF2B5EF4-FFF2-40B4-BE49-F238E27FC236}">
                <a16:creationId xmlns:a16="http://schemas.microsoft.com/office/drawing/2014/main" id="{32E8A6D4-9030-4A00-BCA9-4DB570E23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0693" y="965676"/>
            <a:ext cx="854580" cy="8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9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6B42-C1D4-41A5-A5E4-3E01182B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 – Spam Filter application</a:t>
            </a:r>
            <a:endParaRPr lang="en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D44E1E-064E-4E1C-8D4A-B385460A0369}"/>
              </a:ext>
            </a:extLst>
          </p:cNvPr>
          <p:cNvSpPr txBox="1">
            <a:spLocks/>
          </p:cNvSpPr>
          <p:nvPr/>
        </p:nvSpPr>
        <p:spPr>
          <a:xfrm>
            <a:off x="1024128" y="1967218"/>
            <a:ext cx="9720073" cy="4610864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56,611 emails messages, 17,172 spam, 39,439 non-spam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Use email’s subject and body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Use the “FeaturizeText” (</a:t>
            </a:r>
            <a:r>
              <a:rPr lang="en-US" sz="2000" dirty="0">
                <a:latin typeface="+mj-lt"/>
                <a:ea typeface="+mj-ea"/>
                <a:cs typeface="+mj-cs"/>
              </a:rPr>
              <a:t>Microsoft.ML</a:t>
            </a:r>
            <a:r>
              <a:rPr lang="en-US" sz="2400" dirty="0">
                <a:latin typeface="+mj-lt"/>
                <a:ea typeface="+mj-ea"/>
                <a:cs typeface="+mj-cs"/>
              </a:rPr>
              <a:t>) transformation that performs the following:</a:t>
            </a:r>
          </a:p>
          <a:p>
            <a:pPr marL="516636" lvl="1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Normalize the text (remove punctuation, diacritics, switching to lowercase etc.)</a:t>
            </a:r>
          </a:p>
          <a:p>
            <a:pPr marL="516636" lvl="1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Tokenize each word</a:t>
            </a:r>
          </a:p>
          <a:p>
            <a:pPr marL="516636" lvl="1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Remove all stop-words</a:t>
            </a:r>
          </a:p>
          <a:p>
            <a:pPr marL="516636" lvl="1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Extract N-grams and skip-grams</a:t>
            </a:r>
          </a:p>
          <a:p>
            <a:pPr marL="516636" lvl="1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TF-IDF rescaling</a:t>
            </a:r>
          </a:p>
          <a:p>
            <a:pPr marL="516636" lvl="1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Bag of words conversion</a:t>
            </a:r>
            <a:endParaRPr lang="en-US" sz="2400" dirty="0">
              <a:latin typeface="+mj-lt"/>
              <a:ea typeface="+mj-ea"/>
              <a:cs typeface="+mj-cs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Train on 80% of the data, then test on the remaining 20%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51C75C-895E-4F2A-BE03-96F07E802B94}"/>
              </a:ext>
            </a:extLst>
          </p:cNvPr>
          <p:cNvSpPr/>
          <p:nvPr/>
        </p:nvSpPr>
        <p:spPr>
          <a:xfrm>
            <a:off x="0" y="0"/>
            <a:ext cx="12201330" cy="6858000"/>
          </a:xfrm>
          <a:prstGeom prst="rect">
            <a:avLst/>
          </a:prstGeom>
          <a:noFill/>
          <a:ln w="76200" cap="sq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995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C5B9-9EB3-4DBC-9673-5C4D31F7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  <a:endParaRPr lang="en-IL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BBF8EEF-6ABC-44E7-9768-34A593A90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112778"/>
              </p:ext>
            </p:extLst>
          </p:nvPr>
        </p:nvGraphicFramePr>
        <p:xfrm>
          <a:off x="1249960" y="2147582"/>
          <a:ext cx="7243959" cy="30070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3910">
                  <a:extLst>
                    <a:ext uri="{9D8B030D-6E8A-4147-A177-3AD203B41FA5}">
                      <a16:colId xmlns:a16="http://schemas.microsoft.com/office/drawing/2014/main" val="2057122359"/>
                    </a:ext>
                  </a:extLst>
                </a:gridCol>
                <a:gridCol w="1410016">
                  <a:extLst>
                    <a:ext uri="{9D8B030D-6E8A-4147-A177-3AD203B41FA5}">
                      <a16:colId xmlns:a16="http://schemas.microsoft.com/office/drawing/2014/main" val="702096775"/>
                    </a:ext>
                  </a:extLst>
                </a:gridCol>
                <a:gridCol w="1339516">
                  <a:extLst>
                    <a:ext uri="{9D8B030D-6E8A-4147-A177-3AD203B41FA5}">
                      <a16:colId xmlns:a16="http://schemas.microsoft.com/office/drawing/2014/main" val="1183551712"/>
                    </a:ext>
                  </a:extLst>
                </a:gridCol>
                <a:gridCol w="1480517">
                  <a:extLst>
                    <a:ext uri="{9D8B030D-6E8A-4147-A177-3AD203B41FA5}">
                      <a16:colId xmlns:a16="http://schemas.microsoft.com/office/drawing/2014/main" val="3948596649"/>
                    </a:ext>
                  </a:extLst>
                </a:gridCol>
              </a:tblGrid>
              <a:tr h="334114">
                <a:tc>
                  <a:txBody>
                    <a:bodyPr/>
                    <a:lstStyle/>
                    <a:p>
                      <a:pPr algn="l" fontAlgn="b"/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Forest: (2-5)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Forest: (5-10)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Forest: (10-20)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3756861"/>
                  </a:ext>
                </a:extLst>
              </a:tr>
              <a:tr h="33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Accuracy: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100" u="none" strike="noStrike">
                          <a:effectLst/>
                        </a:rPr>
                        <a:t>0.9993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100" u="none" strike="noStrike">
                          <a:effectLst/>
                        </a:rPr>
                        <a:t>0.9994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100" u="none" strike="noStrike">
                          <a:effectLst/>
                        </a:rPr>
                        <a:t>0.9994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5064438"/>
                  </a:ext>
                </a:extLst>
              </a:tr>
              <a:tr h="33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F1 Score: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100" u="none" strike="noStrike">
                          <a:effectLst/>
                        </a:rPr>
                        <a:t>0.1212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100" u="none" strike="noStrike">
                          <a:effectLst/>
                        </a:rPr>
                        <a:t>0.2897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100" u="none" strike="noStrike">
                          <a:effectLst/>
                        </a:rPr>
                        <a:t>0.3014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2395115"/>
                  </a:ext>
                </a:extLst>
              </a:tr>
              <a:tr h="33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Positive Precision: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100" u="none" strike="noStrike">
                          <a:effectLst/>
                        </a:rPr>
                        <a:t>0.8889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100" u="none" strike="noStrike">
                          <a:effectLst/>
                        </a:rPr>
                        <a:t>0.9545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100" u="none" strike="noStrike">
                          <a:effectLst/>
                        </a:rPr>
                        <a:t>0.9565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9049195"/>
                  </a:ext>
                </a:extLst>
              </a:tr>
              <a:tr h="33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Negative Precision: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100" u="none" strike="noStrike">
                          <a:effectLst/>
                        </a:rPr>
                        <a:t>0.9993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100" u="none" strike="noStrike">
                          <a:effectLst/>
                        </a:rPr>
                        <a:t>0.9994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100" u="none" strike="noStrike">
                          <a:effectLst/>
                        </a:rPr>
                        <a:t>0.9994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1948831"/>
                  </a:ext>
                </a:extLst>
              </a:tr>
              <a:tr h="33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Positive Recall: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100" u="none" strike="noStrike">
                          <a:effectLst/>
                        </a:rPr>
                        <a:t>0.0650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100" u="none" strike="noStrike">
                          <a:effectLst/>
                        </a:rPr>
                        <a:t>0.1707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100" u="none" strike="noStrike">
                          <a:effectLst/>
                        </a:rPr>
                        <a:t>0.1789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4544940"/>
                  </a:ext>
                </a:extLst>
              </a:tr>
              <a:tr h="33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Negative Recall: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100" u="none" strike="noStrike">
                          <a:effectLst/>
                        </a:rPr>
                        <a:t>1.0000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100" u="none" strike="noStrike">
                          <a:effectLst/>
                        </a:rPr>
                        <a:t>1.0000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100" u="none" strike="noStrike">
                          <a:effectLst/>
                        </a:rPr>
                        <a:t>1.0000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5835403"/>
                  </a:ext>
                </a:extLst>
              </a:tr>
              <a:tr h="33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Area Under Precision Recall Curve: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100" u="none" strike="noStrike">
                          <a:effectLst/>
                        </a:rPr>
                        <a:t>0.0788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100" u="none" strike="noStrike">
                          <a:effectLst/>
                        </a:rPr>
                        <a:t>0.2830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100" u="none" strike="noStrike">
                          <a:effectLst/>
                        </a:rPr>
                        <a:t>0.2354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4661657"/>
                  </a:ext>
                </a:extLst>
              </a:tr>
              <a:tr h="334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Area Under Roc Curve: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100" u="none" strike="noStrike">
                          <a:effectLst/>
                        </a:rPr>
                        <a:t>0.5325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100" u="none" strike="noStrike">
                          <a:effectLst/>
                        </a:rPr>
                        <a:t>0.6463</a:t>
                      </a:r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L" sz="1100" u="none" strike="noStrike" dirty="0">
                          <a:effectLst/>
                        </a:rPr>
                        <a:t>0.6866</a:t>
                      </a:r>
                      <a:endParaRPr lang="en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9579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31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86C6-6399-479E-A450-66BA652E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396958" cy="1499616"/>
          </a:xfrm>
        </p:spPr>
        <p:txBody>
          <a:bodyPr/>
          <a:lstStyle/>
          <a:p>
            <a:pPr rtl="0"/>
            <a:r>
              <a:rPr lang="en-US" dirty="0"/>
              <a:t>Thank you !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F8630-B5D1-4C3D-B31F-613EEDBFAE56}"/>
              </a:ext>
            </a:extLst>
          </p:cNvPr>
          <p:cNvSpPr/>
          <p:nvPr/>
        </p:nvSpPr>
        <p:spPr>
          <a:xfrm>
            <a:off x="0" y="0"/>
            <a:ext cx="12201330" cy="6858000"/>
          </a:xfrm>
          <a:prstGeom prst="rect">
            <a:avLst/>
          </a:prstGeom>
          <a:noFill/>
          <a:ln w="76200" cap="sq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18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2AEC-362D-400A-AAFE-92C95018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spam problem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F681-2101-448A-9830-977973638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Spam emails contain fraudulent content aimed to lure people to release confidential information</a:t>
            </a:r>
            <a:endParaRPr lang="en-IL" sz="2400" dirty="0">
              <a:latin typeface="+mj-lt"/>
              <a:ea typeface="+mj-ea"/>
              <a:cs typeface="+mj-cs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Reports showed that spam mails are accountable for more than 77% of the email traffic globally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Majority of the email spam filtering methods use text categorization approaches and have poor performance and low efficiency</a:t>
            </a:r>
            <a:endParaRPr lang="en-IL" sz="24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algn="l" rtl="0"/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FA663-EB63-487B-9E76-0AA1A1307FBD}"/>
              </a:ext>
            </a:extLst>
          </p:cNvPr>
          <p:cNvSpPr/>
          <p:nvPr/>
        </p:nvSpPr>
        <p:spPr>
          <a:xfrm>
            <a:off x="0" y="0"/>
            <a:ext cx="12201330" cy="6858000"/>
          </a:xfrm>
          <a:prstGeom prst="rect">
            <a:avLst/>
          </a:prstGeom>
          <a:noFill/>
          <a:ln w="76200" cap="sq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780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2AEC-362D-400A-AAFE-92C95018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Email Spam Filtering Features</a:t>
            </a:r>
            <a:endParaRPr lang="en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4C3782-E9A8-4A90-8CBA-BECCBB57698B}"/>
              </a:ext>
            </a:extLst>
          </p:cNvPr>
          <p:cNvSpPr txBox="1">
            <a:spLocks/>
          </p:cNvSpPr>
          <p:nvPr/>
        </p:nvSpPr>
        <p:spPr>
          <a:xfrm>
            <a:off x="1024128" y="1967217"/>
            <a:ext cx="9720073" cy="4743975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Volume of the message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Occurrence count of words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Number of semantic discrepancies patterns in the message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Recipient age, sex and country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Adult content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Bag of words from the message content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Domain name and IP Address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Blank lines in body</a:t>
            </a:r>
            <a:endParaRPr lang="en-IL" sz="2400" dirty="0">
              <a:latin typeface="+mj-lt"/>
              <a:ea typeface="+mj-ea"/>
              <a:cs typeface="+mj-cs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Length of sequences of consecutive capital letters </a:t>
            </a:r>
          </a:p>
          <a:p>
            <a:pPr marL="0" indent="0" algn="l" rtl="0">
              <a:buNone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indent="0" algn="l" rtl="0">
              <a:buNone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algn="l" rtl="0"/>
            <a:endParaRPr lang="en-I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ED1416-6C75-4BED-B1AB-2ED9484FC79E}"/>
              </a:ext>
            </a:extLst>
          </p:cNvPr>
          <p:cNvSpPr/>
          <p:nvPr/>
        </p:nvSpPr>
        <p:spPr>
          <a:xfrm>
            <a:off x="0" y="0"/>
            <a:ext cx="12201330" cy="6858000"/>
          </a:xfrm>
          <a:prstGeom prst="rect">
            <a:avLst/>
          </a:prstGeom>
          <a:noFill/>
          <a:ln w="76200" cap="sq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093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D3F5-C6DC-4C38-9103-4F245951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Overview</a:t>
            </a:r>
            <a:endParaRPr lang="en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FE817D-3907-40EE-9951-0A458A65F0F0}"/>
              </a:ext>
            </a:extLst>
          </p:cNvPr>
          <p:cNvSpPr txBox="1">
            <a:spLocks/>
          </p:cNvSpPr>
          <p:nvPr/>
        </p:nvSpPr>
        <p:spPr>
          <a:xfrm>
            <a:off x="738904" y="1984246"/>
            <a:ext cx="5905178" cy="248717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Consists of many individual decision trees that operate as an ensemble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Each decision tree uses a random subset of features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Each individual tree in the random forest spits out a class prediction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The class with the most votes becomes our model’s prediction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While some trees may be wrong, many other trees will be right, so as a group the trees are able to move in the correct direction</a:t>
            </a:r>
          </a:p>
          <a:p>
            <a:pPr marL="0" indent="0" algn="l" rtl="0">
              <a:buNone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algn="l" rtl="0"/>
            <a:endParaRPr lang="en-IL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98E951-2590-450B-B545-A97994E95331}"/>
              </a:ext>
            </a:extLst>
          </p:cNvPr>
          <p:cNvSpPr/>
          <p:nvPr/>
        </p:nvSpPr>
        <p:spPr>
          <a:xfrm>
            <a:off x="0" y="0"/>
            <a:ext cx="12201330" cy="6858000"/>
          </a:xfrm>
          <a:prstGeom prst="rect">
            <a:avLst/>
          </a:prstGeom>
          <a:noFill/>
          <a:ln w="76200" cap="sq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7D0979-CAD7-4704-8701-3270D6C29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093" y="1795244"/>
            <a:ext cx="4309528" cy="43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3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E143-B44C-475B-B9B4-F0402BC5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/>
              <a:t>Random Forest Technique for Email Spam Filtering </a:t>
            </a: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69C8E4-ADB1-415C-85E7-83E5F17B9342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Reduced classification error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Better f-scores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Performance is generally as good as or even superior to that of SVMs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Can efficiently handle unbalanced data sets that have missing values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The training time for RFs is usually shorter compared to that of SVMs and Neural Networks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Is better than most of the existing machine learning algorithms in terms of accuracy</a:t>
            </a:r>
            <a:endParaRPr lang="en-IL" sz="2400" dirty="0">
              <a:latin typeface="+mj-lt"/>
              <a:ea typeface="+mj-ea"/>
              <a:cs typeface="+mj-cs"/>
            </a:endParaRPr>
          </a:p>
          <a:p>
            <a:pPr marL="0" indent="0" algn="l" rtl="0">
              <a:buNone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algn="l" rtl="0"/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892880-ED62-44F8-B400-C4CF932CC9FD}"/>
              </a:ext>
            </a:extLst>
          </p:cNvPr>
          <p:cNvSpPr/>
          <p:nvPr/>
        </p:nvSpPr>
        <p:spPr>
          <a:xfrm>
            <a:off x="0" y="0"/>
            <a:ext cx="12201330" cy="6858000"/>
          </a:xfrm>
          <a:prstGeom prst="rect">
            <a:avLst/>
          </a:prstGeom>
          <a:noFill/>
          <a:ln w="76200" cap="sq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402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CCF5-D2E5-49C5-BD3F-C646ECE1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  <a:endParaRPr lang="en-I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11F44F-1318-44EF-869F-482D1B7FC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572257"/>
              </p:ext>
            </p:extLst>
          </p:nvPr>
        </p:nvGraphicFramePr>
        <p:xfrm>
          <a:off x="2330471" y="2168555"/>
          <a:ext cx="8640232" cy="21234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80029">
                  <a:extLst>
                    <a:ext uri="{9D8B030D-6E8A-4147-A177-3AD203B41FA5}">
                      <a16:colId xmlns:a16="http://schemas.microsoft.com/office/drawing/2014/main" val="2238226802"/>
                    </a:ext>
                  </a:extLst>
                </a:gridCol>
                <a:gridCol w="1080029">
                  <a:extLst>
                    <a:ext uri="{9D8B030D-6E8A-4147-A177-3AD203B41FA5}">
                      <a16:colId xmlns:a16="http://schemas.microsoft.com/office/drawing/2014/main" val="1349415928"/>
                    </a:ext>
                  </a:extLst>
                </a:gridCol>
                <a:gridCol w="1080029">
                  <a:extLst>
                    <a:ext uri="{9D8B030D-6E8A-4147-A177-3AD203B41FA5}">
                      <a16:colId xmlns:a16="http://schemas.microsoft.com/office/drawing/2014/main" val="4168601367"/>
                    </a:ext>
                  </a:extLst>
                </a:gridCol>
                <a:gridCol w="1080029">
                  <a:extLst>
                    <a:ext uri="{9D8B030D-6E8A-4147-A177-3AD203B41FA5}">
                      <a16:colId xmlns:a16="http://schemas.microsoft.com/office/drawing/2014/main" val="948212674"/>
                    </a:ext>
                  </a:extLst>
                </a:gridCol>
                <a:gridCol w="1080029">
                  <a:extLst>
                    <a:ext uri="{9D8B030D-6E8A-4147-A177-3AD203B41FA5}">
                      <a16:colId xmlns:a16="http://schemas.microsoft.com/office/drawing/2014/main" val="2057634260"/>
                    </a:ext>
                  </a:extLst>
                </a:gridCol>
                <a:gridCol w="1080029">
                  <a:extLst>
                    <a:ext uri="{9D8B030D-6E8A-4147-A177-3AD203B41FA5}">
                      <a16:colId xmlns:a16="http://schemas.microsoft.com/office/drawing/2014/main" val="3975724740"/>
                    </a:ext>
                  </a:extLst>
                </a:gridCol>
                <a:gridCol w="1080029">
                  <a:extLst>
                    <a:ext uri="{9D8B030D-6E8A-4147-A177-3AD203B41FA5}">
                      <a16:colId xmlns:a16="http://schemas.microsoft.com/office/drawing/2014/main" val="2973173935"/>
                    </a:ext>
                  </a:extLst>
                </a:gridCol>
                <a:gridCol w="1080029">
                  <a:extLst>
                    <a:ext uri="{9D8B030D-6E8A-4147-A177-3AD203B41FA5}">
                      <a16:colId xmlns:a16="http://schemas.microsoft.com/office/drawing/2014/main" val="669299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Class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PRC Area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ROC Area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F-measure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Recall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Precision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FP Rate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TP Rate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6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ham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1.000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1.000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1.000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1.000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1.000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0.001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0.999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6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norm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0.000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spam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1.000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1.000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0.999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0.999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0.998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0.001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0.999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7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0.999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0.999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0.999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0.999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5841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870D35-7FD2-4946-BC98-7858C561463C}"/>
              </a:ext>
            </a:extLst>
          </p:cNvPr>
          <p:cNvSpPr txBox="1"/>
          <p:nvPr/>
        </p:nvSpPr>
        <p:spPr>
          <a:xfrm>
            <a:off x="763504" y="3913332"/>
            <a:ext cx="1566967" cy="369332"/>
          </a:xfrm>
          <a:prstGeom prst="rect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1">
            <a:spAutoFit/>
          </a:bodyPr>
          <a:lstStyle/>
          <a:p>
            <a:r>
              <a:rPr lang="en-US" dirty="0"/>
              <a:t>Weighted Avg.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184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EAB0-3834-4E2F-A8B0-40F5D790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Prerequisites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4B18CA-D648-4712-A0CC-1184A887E8A5}"/>
              </a:ext>
            </a:extLst>
          </p:cNvPr>
          <p:cNvSpPr txBox="1">
            <a:spLocks/>
          </p:cNvSpPr>
          <p:nvPr/>
        </p:nvSpPr>
        <p:spPr>
          <a:xfrm>
            <a:off x="1024127" y="2084832"/>
            <a:ext cx="9720073" cy="221049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Dubai" panose="020B0503030403030204" pitchFamily="34" charset="-78"/>
              </a:rPr>
              <a:t>There needs to be some actual signal in our features so that models built using those features do better than random guessing (</a:t>
            </a:r>
            <a:r>
              <a:rPr lang="en-US" b="0" i="0" dirty="0">
                <a:solidFill>
                  <a:srgbClr val="292929"/>
                </a:solidFill>
                <a:effectLst/>
                <a:latin typeface="+mj-lt"/>
                <a:cs typeface="Dubai" panose="020B0503030403030204" pitchFamily="34" charset="-78"/>
              </a:rPr>
              <a:t>if we put garbage in then we will </a:t>
            </a:r>
            <a:r>
              <a:rPr lang="en-US" dirty="0">
                <a:solidFill>
                  <a:srgbClr val="292929"/>
                </a:solidFill>
                <a:latin typeface="+mj-lt"/>
                <a:cs typeface="Dubai" panose="020B0503030403030204" pitchFamily="34" charset="-78"/>
              </a:rPr>
              <a:t>get garbage out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+mj-lt"/>
                <a:cs typeface="Dubai" panose="020B0503030403030204" pitchFamily="34" charset="-78"/>
              </a:rPr>
              <a:t>)</a:t>
            </a:r>
            <a:endParaRPr lang="en-US" sz="2400" dirty="0">
              <a:latin typeface="+mj-lt"/>
              <a:ea typeface="+mj-ea"/>
              <a:cs typeface="Dubai" panose="020B0503030403030204" pitchFamily="34" charset="-78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Dubai" panose="020B0503030403030204" pitchFamily="34" charset="-78"/>
              </a:rPr>
              <a:t>The predictions (and therefore the errors) made by the individual trees need to have low correlations with each other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7EF53C-1332-4A54-9D39-E93BF60217F9}"/>
              </a:ext>
            </a:extLst>
          </p:cNvPr>
          <p:cNvSpPr/>
          <p:nvPr/>
        </p:nvSpPr>
        <p:spPr>
          <a:xfrm>
            <a:off x="0" y="0"/>
            <a:ext cx="12201330" cy="6858000"/>
          </a:xfrm>
          <a:prstGeom prst="rect">
            <a:avLst/>
          </a:prstGeom>
          <a:noFill/>
          <a:ln w="76200" cap="sq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874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6B0F-0971-485C-9ABE-65D6340B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model diversity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B55D-6690-401F-AE27-F11115B3A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40" y="5044319"/>
            <a:ext cx="10486237" cy="1237796"/>
          </a:xfrm>
        </p:spPr>
        <p:txBody>
          <a:bodyPr>
            <a:normAutofit/>
          </a:bodyPr>
          <a:lstStyle/>
          <a:p>
            <a:pPr algn="l" rtl="0"/>
            <a:r>
              <a:rPr lang="en-US" b="1" u="sng" dirty="0">
                <a:latin typeface="+mj-lt"/>
                <a:ea typeface="+mj-ea"/>
                <a:cs typeface="+mj-cs"/>
              </a:rPr>
              <a:t>Conclusion</a:t>
            </a:r>
            <a:r>
              <a:rPr lang="en-US" b="1" dirty="0">
                <a:latin typeface="+mj-lt"/>
                <a:ea typeface="+mj-ea"/>
                <a:cs typeface="+mj-cs"/>
              </a:rPr>
              <a:t>: in random forest, we end up with trees that are not only trained on different sets of data (thanks to bagging) but also use different features to make decisions.</a:t>
            </a:r>
            <a:endParaRPr lang="en-IL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5C033E-E889-4F6A-A722-82F85905163C}"/>
              </a:ext>
            </a:extLst>
          </p:cNvPr>
          <p:cNvSpPr txBox="1">
            <a:spLocks/>
          </p:cNvSpPr>
          <p:nvPr/>
        </p:nvSpPr>
        <p:spPr>
          <a:xfrm>
            <a:off x="1024128" y="1967218"/>
            <a:ext cx="9720073" cy="221049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u="sng" dirty="0">
                <a:latin typeface="+mj-lt"/>
                <a:ea typeface="+mj-ea"/>
                <a:cs typeface="+mj-cs"/>
              </a:rPr>
              <a:t>Bagging (Bootstrap Aggregation) </a:t>
            </a:r>
            <a:r>
              <a:rPr lang="en-US" sz="2400" dirty="0">
                <a:latin typeface="+mj-lt"/>
                <a:ea typeface="+mj-ea"/>
                <a:cs typeface="+mj-cs"/>
              </a:rPr>
              <a:t>- decisions trees are very sensitive to the data they are trained on - small changes to the training set can result in significantly different tree structures. </a:t>
            </a:r>
            <a:br>
              <a:rPr lang="en-US" sz="2400" dirty="0">
                <a:latin typeface="+mj-lt"/>
                <a:ea typeface="+mj-ea"/>
                <a:cs typeface="+mj-cs"/>
              </a:rPr>
            </a:br>
            <a:r>
              <a:rPr lang="en-US" sz="2400">
                <a:latin typeface="+mj-lt"/>
                <a:ea typeface="+mj-ea"/>
                <a:cs typeface="+mj-cs"/>
              </a:rPr>
              <a:t>Allowing each </a:t>
            </a:r>
            <a:r>
              <a:rPr lang="en-US" sz="2400" dirty="0">
                <a:latin typeface="+mj-lt"/>
                <a:ea typeface="+mj-ea"/>
                <a:cs typeface="+mj-cs"/>
              </a:rPr>
              <a:t>individual tree to randomly sample from the dataset with replacement, resulting in different trees.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Feature Randomness - each tree in a random forest can pick only from a random subset of features. This forces even more variation amongst the trees in the model and ultimately results in lower correlation across trees and more diversification.</a:t>
            </a:r>
          </a:p>
          <a:p>
            <a:pPr algn="l" rtl="0"/>
            <a:endParaRPr lang="en-I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227E6-7694-42CC-AA9B-EF919B3148A0}"/>
              </a:ext>
            </a:extLst>
          </p:cNvPr>
          <p:cNvSpPr/>
          <p:nvPr/>
        </p:nvSpPr>
        <p:spPr>
          <a:xfrm>
            <a:off x="0" y="0"/>
            <a:ext cx="12201330" cy="6858000"/>
          </a:xfrm>
          <a:prstGeom prst="rect">
            <a:avLst/>
          </a:prstGeom>
          <a:noFill/>
          <a:ln w="76200" cap="sq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795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343B-0B9E-4E7E-B942-933966EEE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Metrics</a:t>
            </a:r>
            <a:endParaRPr lang="en-IL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45EBD3-8428-402F-9D6D-DF352CE9AF43}"/>
              </a:ext>
            </a:extLst>
          </p:cNvPr>
          <p:cNvSpPr txBox="1">
            <a:spLocks/>
          </p:cNvSpPr>
          <p:nvPr/>
        </p:nvSpPr>
        <p:spPr>
          <a:xfrm>
            <a:off x="822792" y="1724187"/>
            <a:ext cx="9720073" cy="248717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Precision = TP/(TP+FP)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Recall = TP/(TP+FN)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Accuracy = TP+TN/(TP+TN+FP+FN)     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F Score = 2*Precision*Recall/(Precision + Recall)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Positive Precision = TP/(TP+FP)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Negative Precision = TN/(TN+FN)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Positive Recall = TP/(TP+FN)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Negative Recall = TN/(TN+FP)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Area Under Precision Recall Curve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Area Under Roc Curve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0" indent="0" algn="l" rtl="0">
              <a:buNone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algn="l" rtl="0"/>
            <a:endParaRPr lang="en-IL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D515-6168-411E-BEB3-ED4ED1654CD9}"/>
              </a:ext>
            </a:extLst>
          </p:cNvPr>
          <p:cNvSpPr/>
          <p:nvPr/>
        </p:nvSpPr>
        <p:spPr>
          <a:xfrm>
            <a:off x="0" y="0"/>
            <a:ext cx="12201330" cy="6858000"/>
          </a:xfrm>
          <a:prstGeom prst="rect">
            <a:avLst/>
          </a:prstGeom>
          <a:noFill/>
          <a:ln w="76200" cap="sq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928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3531</TotalTime>
  <Words>738</Words>
  <Application>Microsoft Office PowerPoint</Application>
  <PresentationFormat>Widescreen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charter</vt:lpstr>
      <vt:lpstr>Tw Cen MT</vt:lpstr>
      <vt:lpstr>Tw Cen MT Condensed</vt:lpstr>
      <vt:lpstr>Wingdings 3</vt:lpstr>
      <vt:lpstr>Integral</vt:lpstr>
      <vt:lpstr>Random Forests Machine Learning Technique for Email Spam Filtering</vt:lpstr>
      <vt:lpstr>The spam problem</vt:lpstr>
      <vt:lpstr>Email Spam Filtering Features</vt:lpstr>
      <vt:lpstr>Random Forest Overview</vt:lpstr>
      <vt:lpstr>Random Forest Technique for Email Spam Filtering </vt:lpstr>
      <vt:lpstr>Experiment results</vt:lpstr>
      <vt:lpstr>Random Forest Prerequisites </vt:lpstr>
      <vt:lpstr>Ensuring model diversity</vt:lpstr>
      <vt:lpstr>Random Forest Metrics</vt:lpstr>
      <vt:lpstr>Our example – Spam Filter application</vt:lpstr>
      <vt:lpstr>Our results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Forests Machine Learning Technique for Email Spam Filtering</dc:title>
  <dc:creator>Uri Keselman</dc:creator>
  <cp:lastModifiedBy>Almog Rahamim</cp:lastModifiedBy>
  <cp:revision>34</cp:revision>
  <dcterms:created xsi:type="dcterms:W3CDTF">2021-11-28T12:28:44Z</dcterms:created>
  <dcterms:modified xsi:type="dcterms:W3CDTF">2021-12-10T07:07:47Z</dcterms:modified>
</cp:coreProperties>
</file>