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0271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439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522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8333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5868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153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421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00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064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019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7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235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1663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53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884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789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63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94CE3F-5C1D-42E8-A377-3162F54F445D}" type="datetimeFigureOut">
              <a:rPr lang="fr-FR" smtClean="0"/>
              <a:pPr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072-8DC6-49EE-8ABB-922F85C9BDE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574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80FDE3-2948-469A-AE09-C9E1204BD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7319" y="2741227"/>
            <a:ext cx="5692346" cy="260039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Projet Arduino :</a:t>
            </a:r>
            <a:br>
              <a:rPr lang="fr-FR" sz="4000" dirty="0"/>
            </a:br>
            <a:r>
              <a:rPr lang="fr-FR" dirty="0"/>
              <a:t>Corneille le réveil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C91F252-085C-425D-BD5E-CAE2B51C2B9C}"/>
              </a:ext>
            </a:extLst>
          </p:cNvPr>
          <p:cNvSpPr txBox="1"/>
          <p:nvPr/>
        </p:nvSpPr>
        <p:spPr>
          <a:xfrm>
            <a:off x="109057" y="5335483"/>
            <a:ext cx="28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Jérémy Marc</a:t>
            </a:r>
          </a:p>
          <a:p>
            <a:r>
              <a:rPr lang="fr-FR" dirty="0" err="1"/>
              <a:t>Saveria</a:t>
            </a:r>
            <a:r>
              <a:rPr lang="fr-FR" dirty="0"/>
              <a:t> </a:t>
            </a:r>
            <a:r>
              <a:rPr lang="fr-FR" dirty="0" err="1"/>
              <a:t>Frati</a:t>
            </a:r>
            <a:r>
              <a:rPr lang="fr-FR" dirty="0"/>
              <a:t>--</a:t>
            </a:r>
            <a:r>
              <a:rPr lang="fr-FR" dirty="0" err="1"/>
              <a:t>Peraldi</a:t>
            </a:r>
            <a:endParaRPr lang="fr-FR" dirty="0"/>
          </a:p>
          <a:p>
            <a:r>
              <a:rPr lang="fr-FR" dirty="0" err="1"/>
              <a:t>Yury</a:t>
            </a:r>
            <a:r>
              <a:rPr lang="fr-FR" dirty="0"/>
              <a:t> </a:t>
            </a:r>
            <a:r>
              <a:rPr lang="fr-FR" dirty="0" err="1"/>
              <a:t>Silvestrov-Henocq</a:t>
            </a:r>
            <a:endParaRPr lang="fr-FR" dirty="0"/>
          </a:p>
          <a:p>
            <a:r>
              <a:rPr lang="fr-FR" dirty="0"/>
              <a:t>(Groupe 3)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3AB25C8-63C9-4EC0-9F07-F6EBE098EC03}"/>
              </a:ext>
            </a:extLst>
          </p:cNvPr>
          <p:cNvSpPr txBox="1"/>
          <p:nvPr/>
        </p:nvSpPr>
        <p:spPr>
          <a:xfrm>
            <a:off x="10229222" y="6260711"/>
            <a:ext cx="19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 Janvier 2018</a:t>
            </a:r>
          </a:p>
        </p:txBody>
      </p:sp>
      <p:pic>
        <p:nvPicPr>
          <p:cNvPr id="1027" name="Picture 3" descr="C:\Users\Silvurie\Desktop\clocky_and_tocky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7306" y="0"/>
            <a:ext cx="4464006" cy="2741227"/>
          </a:xfrm>
          <a:prstGeom prst="rect">
            <a:avLst/>
          </a:prstGeom>
          <a:noFill/>
        </p:spPr>
      </p:pic>
      <p:pic>
        <p:nvPicPr>
          <p:cNvPr id="1028" name="Picture 4" descr="C:\Users\Silvurie\Desktop\ep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57" y="117446"/>
            <a:ext cx="3290558" cy="634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934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B6C452-4C70-4000-8CA4-4D312DA5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A70903B-C8F7-4CBF-B309-CABB0C16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638"/>
            <a:ext cx="10515600" cy="36186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I – Etude du projet et modélisation de Corneille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II – La programmation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III – Le chargement par induction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IV – L’assemblage du robot</a:t>
            </a:r>
          </a:p>
        </p:txBody>
      </p:sp>
    </p:spTree>
    <p:extLst>
      <p:ext uri="{BB962C8B-B14F-4D97-AF65-F5344CB8AC3E}">
        <p14:creationId xmlns:p14="http://schemas.microsoft.com/office/powerpoint/2010/main" xmlns="" val="39934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CE0097-B75B-45B9-8443-25CBAA97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 – Etude du projet et modélisation de Corneille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45D157E-AE78-4545-936D-FC9D8582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68" y="1846048"/>
            <a:ext cx="5313183" cy="1038651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A – Esthétique et fonctionnalités de Corneille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xmlns="" id="{27ACE96C-CB23-4CB6-A876-B78A12CB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5047" y="3019805"/>
            <a:ext cx="4395787" cy="3262544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B5DF0F82-2ED9-4CEF-AFD8-BBEE613BA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853248"/>
            <a:ext cx="4825936" cy="1024251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B – Forme finale et répartition des tâches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72BBA26B-C37A-4E97-B0E6-3279ED2E2550}"/>
              </a:ext>
            </a:extLst>
          </p:cNvPr>
          <p:cNvSpPr txBox="1"/>
          <p:nvPr/>
        </p:nvSpPr>
        <p:spPr>
          <a:xfrm>
            <a:off x="341864" y="3019805"/>
            <a:ext cx="51577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Mode actif via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Mode veille quand hors du sol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Déplacement aléatoires (feintes)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Détection d’obstacles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Rechargement par induction sur socle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Affichage/projection de l’heure sur la sphère/le plafond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Emission de sons préenregistrés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Choix de l’heure et du jour pour l’alarme</a:t>
            </a:r>
          </a:p>
        </p:txBody>
      </p:sp>
    </p:spTree>
    <p:extLst>
      <p:ext uri="{BB962C8B-B14F-4D97-AF65-F5344CB8AC3E}">
        <p14:creationId xmlns:p14="http://schemas.microsoft.com/office/powerpoint/2010/main" xmlns="" val="33618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3FED36-99CE-4F22-AB72-A469E1DC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La programmation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B4F41B0-807B-43D4-8088-A7999DA36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A – Côté Android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C2CF116B-9A7E-4B8C-8B1F-82E75764FA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mtClean="0"/>
              <a:t>Vérification de </a:t>
            </a:r>
            <a:r>
              <a:rPr lang="fr-FR" smtClean="0"/>
              <a:t>l’heure </a:t>
            </a:r>
            <a:r>
              <a:rPr lang="fr-FR" smtClean="0"/>
              <a:t>(DS1307)</a:t>
            </a:r>
          </a:p>
          <a:p>
            <a:r>
              <a:rPr lang="fr-FR" smtClean="0"/>
              <a:t>Réglage via </a:t>
            </a:r>
            <a:r>
              <a:rPr lang="fr-FR" smtClean="0"/>
              <a:t>Bluetooth </a:t>
            </a:r>
            <a:r>
              <a:rPr lang="fr-FR" smtClean="0"/>
              <a:t>(HC-06)</a:t>
            </a:r>
          </a:p>
          <a:p>
            <a:r>
              <a:rPr lang="fr-FR" smtClean="0"/>
              <a:t>Déplacements aléatoires (module </a:t>
            </a:r>
            <a:r>
              <a:rPr lang="fr-FR" smtClean="0"/>
              <a:t>moteur </a:t>
            </a:r>
            <a:r>
              <a:rPr lang="fr-FR" smtClean="0"/>
              <a:t>L</a:t>
            </a:r>
            <a:r>
              <a:rPr lang="fr-FR" smtClean="0"/>
              <a:t>293D)</a:t>
            </a:r>
            <a:endParaRPr lang="en-US" smtClean="0"/>
          </a:p>
          <a:p>
            <a:r>
              <a:rPr lang="fr-FR" smtClean="0"/>
              <a:t>Ramassage </a:t>
            </a:r>
            <a:r>
              <a:rPr lang="fr-FR" smtClean="0"/>
              <a:t>du </a:t>
            </a:r>
            <a:r>
              <a:rPr lang="fr-FR" smtClean="0"/>
              <a:t>réveil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9D3ED9D5-621D-43B5-8895-40116CDCD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B – Côté Arduino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B18C0A3D-729E-4459-AA77-E94ADB498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smtClean="0"/>
              <a:t>Android Studio</a:t>
            </a:r>
          </a:p>
          <a:p>
            <a:r>
              <a:rPr lang="fr-FR" smtClean="0"/>
              <a:t>Interface graphique</a:t>
            </a:r>
          </a:p>
          <a:p>
            <a:r>
              <a:rPr lang="fr-FR" smtClean="0"/>
              <a:t>Transmission via Bluetooth</a:t>
            </a:r>
          </a:p>
        </p:txBody>
      </p:sp>
      <p:pic>
        <p:nvPicPr>
          <p:cNvPr id="1026" name="Picture 2" descr="D:\Dropbox\Capture du 2018-05-31 22-52-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6555" y="3977771"/>
            <a:ext cx="5040957" cy="2303237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9326" y="4650050"/>
            <a:ext cx="2245453" cy="167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8869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8DEDBB-DFF4-4965-B67E-F4BB6D7B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Le chargement par induction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C5602C8-9670-4F23-8812-F8F765A01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A – Les bobines et la pile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D8C2BCC2-BB42-4B97-AD8C-8C8116152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79830" y="2965610"/>
            <a:ext cx="1507997" cy="153511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9C1AE17C-9B6F-45F9-A370-08345921C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B – Le socle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xmlns="" id="{7769EBA5-B725-4700-B809-EB01ACFEA2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055970" y="2897852"/>
            <a:ext cx="2261025" cy="24407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03A63E14-250D-4955-8B48-B7F5F0A321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79035" y="2505075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74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C9462D-8423-40EF-AFA9-CBD6B728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L’assemblage du robot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ABFF4BA-629A-4FE0-938A-F927208FF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A – </a:t>
            </a:r>
            <a:r>
              <a:rPr lang="fr-FR" sz="4100" dirty="0">
                <a:solidFill>
                  <a:schemeClr val="tx1"/>
                </a:solidFill>
              </a:rPr>
              <a:t>Motorisation</a:t>
            </a:r>
            <a:r>
              <a:rPr lang="fr-FR" sz="4000" dirty="0">
                <a:solidFill>
                  <a:schemeClr val="tx1"/>
                </a:solidFill>
              </a:rPr>
              <a:t> et alimentation</a:t>
            </a:r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xmlns="" id="{8F857A0F-947D-4AE0-91EB-A2B170C1F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035" y="2505075"/>
            <a:ext cx="2421794" cy="3684588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183BBD13-A905-46BD-A0AA-51AEAAB7D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B – Premiers tests</a:t>
            </a:r>
          </a:p>
        </p:txBody>
      </p:sp>
      <p:pic>
        <p:nvPicPr>
          <p:cNvPr id="24" name="Espace réservé du contenu 23">
            <a:extLst>
              <a:ext uri="{FF2B5EF4-FFF2-40B4-BE49-F238E27FC236}">
                <a16:creationId xmlns:a16="http://schemas.microsoft.com/office/drawing/2014/main" xmlns="" id="{CE6FAAED-F5D6-4381-8A09-0D5A3DD916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6707" y="2505075"/>
            <a:ext cx="2104727" cy="3741738"/>
          </a:xfr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1C658828-8EE1-4A70-9A58-C6C8A97A25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7575" y="2505075"/>
            <a:ext cx="3716720" cy="212725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xmlns="" id="{DB3D5272-6217-485D-A90C-DD632E5EF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5825" y="2514600"/>
            <a:ext cx="3249338" cy="24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xmlns="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950DF00-F110-48E6-8876-4F7E3E6BF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xmlns="" id="{D677AF01-9D12-44E3-91B0-55DDC6FE25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955392" y="1228841"/>
            <a:ext cx="3038259" cy="4403273"/>
          </a:xfrm>
          <a:prstGeom prst="rect">
            <a:avLst/>
          </a:prstGeom>
          <a:effectLst/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xmlns="" id="{D5E0A038-710D-4F7B-9245-A27DAD5264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8"/>
          <a:stretch/>
        </p:blipFill>
        <p:spPr>
          <a:xfrm>
            <a:off x="4191156" y="1187242"/>
            <a:ext cx="3039820" cy="4486473"/>
          </a:xfrm>
          <a:prstGeom prst="rect">
            <a:avLst/>
          </a:prstGeom>
          <a:effectLst/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xmlns="" id="{D122A0ED-12FA-43CA-A169-A40EBC35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17475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178</Words>
  <Application>Microsoft Office PowerPoint</Application>
  <PresentationFormat>Произвольный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 Projet Arduino : Corneille le réveil</vt:lpstr>
      <vt:lpstr>Sommaire</vt:lpstr>
      <vt:lpstr>I – Etude du projet et modélisation de Corneille</vt:lpstr>
      <vt:lpstr>II – La programmation</vt:lpstr>
      <vt:lpstr>III – Le chargement par induction</vt:lpstr>
      <vt:lpstr>IV – L’assemblage du robot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 Arduino : Corneille le réveil</dc:title>
  <dc:creator>Jeremy Marc</dc:creator>
  <cp:lastModifiedBy>Silvurie</cp:lastModifiedBy>
  <cp:revision>20</cp:revision>
  <dcterms:created xsi:type="dcterms:W3CDTF">2018-05-31T12:05:35Z</dcterms:created>
  <dcterms:modified xsi:type="dcterms:W3CDTF">2018-05-31T21:12:52Z</dcterms:modified>
</cp:coreProperties>
</file>