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7" r:id="rId4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6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TW" smtClean="0"/>
              <a:t> </a:t>
            </a:r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3401-F6C5-904F-82DE-A7EFD3D92BF9}" type="datetimeFigureOut">
              <a:rPr kumimoji="1" lang="zh-TW" altLang="en-US" smtClean="0"/>
              <a:t>17/4/30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082F-67A9-B145-97D2-718BE8C6B4F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4570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3401-F6C5-904F-82DE-A7EFD3D92BF9}" type="datetimeFigureOut">
              <a:rPr kumimoji="1" lang="zh-TW" altLang="en-US" smtClean="0"/>
              <a:t>17/4/30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082F-67A9-B145-97D2-718BE8C6B4F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237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3401-F6C5-904F-82DE-A7EFD3D92BF9}" type="datetimeFigureOut">
              <a:rPr kumimoji="1" lang="zh-TW" altLang="en-US" smtClean="0"/>
              <a:t>17/4/30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082F-67A9-B145-97D2-718BE8C6B4F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34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3401-F6C5-904F-82DE-A7EFD3D92BF9}" type="datetimeFigureOut">
              <a:rPr kumimoji="1" lang="zh-TW" altLang="en-US" smtClean="0"/>
              <a:t>17/4/30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082F-67A9-B145-97D2-718BE8C6B4F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495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3401-F6C5-904F-82DE-A7EFD3D92BF9}" type="datetimeFigureOut">
              <a:rPr kumimoji="1" lang="zh-TW" altLang="en-US" smtClean="0"/>
              <a:t>17/4/30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082F-67A9-B145-97D2-718BE8C6B4F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633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3401-F6C5-904F-82DE-A7EFD3D92BF9}" type="datetimeFigureOut">
              <a:rPr kumimoji="1" lang="zh-TW" altLang="en-US" smtClean="0"/>
              <a:t>17/4/30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082F-67A9-B145-97D2-718BE8C6B4F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15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3401-F6C5-904F-82DE-A7EFD3D92BF9}" type="datetimeFigureOut">
              <a:rPr kumimoji="1" lang="zh-TW" altLang="en-US" smtClean="0"/>
              <a:t>17/4/30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082F-67A9-B145-97D2-718BE8C6B4F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3026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3401-F6C5-904F-82DE-A7EFD3D92BF9}" type="datetimeFigureOut">
              <a:rPr kumimoji="1" lang="zh-TW" altLang="en-US" smtClean="0"/>
              <a:t>17/4/30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082F-67A9-B145-97D2-718BE8C6B4F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508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3401-F6C5-904F-82DE-A7EFD3D92BF9}" type="datetimeFigureOut">
              <a:rPr kumimoji="1" lang="zh-TW" altLang="en-US" smtClean="0"/>
              <a:t>17/4/30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082F-67A9-B145-97D2-718BE8C6B4F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791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3401-F6C5-904F-82DE-A7EFD3D92BF9}" type="datetimeFigureOut">
              <a:rPr kumimoji="1" lang="zh-TW" altLang="en-US" smtClean="0"/>
              <a:t>17/4/30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082F-67A9-B145-97D2-718BE8C6B4F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118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3401-F6C5-904F-82DE-A7EFD3D92BF9}" type="datetimeFigureOut">
              <a:rPr kumimoji="1" lang="zh-TW" altLang="en-US" smtClean="0"/>
              <a:t>17/4/30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082F-67A9-B145-97D2-718BE8C6B4F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3401-F6C5-904F-82DE-A7EFD3D92BF9}" type="datetimeFigureOut">
              <a:rPr kumimoji="1" lang="zh-TW" altLang="en-US" smtClean="0"/>
              <a:t>17/4/30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6082F-67A9-B145-97D2-718BE8C6B4F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4228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螢幕快照 2017-04-30 下午3.21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475" y="972006"/>
            <a:ext cx="5702655" cy="172638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595924" y="327351"/>
            <a:ext cx="2828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 smtClean="0"/>
              <a:t>Drawer </a:t>
            </a:r>
            <a:endParaRPr kumimoji="1" lang="zh-TW" altLang="en-US" sz="2800" dirty="0"/>
          </a:p>
        </p:txBody>
      </p:sp>
      <p:pic>
        <p:nvPicPr>
          <p:cNvPr id="7" name="圖片 6" descr="螢幕快照 2017-04-30 下午3.23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817" y="4239376"/>
            <a:ext cx="5818313" cy="154529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595924" y="3530661"/>
            <a:ext cx="2828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 smtClean="0"/>
              <a:t>Guesser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725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Issues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Realtime</a:t>
            </a:r>
            <a:r>
              <a:rPr kumimoji="1" lang="en-US" altLang="zh-TW" dirty="0" smtClean="0"/>
              <a:t> =&gt; use </a:t>
            </a:r>
            <a:r>
              <a:rPr kumimoji="1" lang="en-US" altLang="zh-TW" dirty="0" err="1" smtClean="0"/>
              <a:t>websocket</a:t>
            </a:r>
            <a:r>
              <a:rPr kumimoji="1" lang="en-US" altLang="zh-TW" dirty="0" smtClean="0"/>
              <a:t>  </a:t>
            </a:r>
            <a:r>
              <a:rPr kumimoji="1" lang="en-US" altLang="zh-TW" smtClean="0"/>
              <a:t>+ group</a:t>
            </a:r>
            <a:endParaRPr kumimoji="1" lang="en-US" altLang="zh-TW" dirty="0" smtClean="0"/>
          </a:p>
          <a:p>
            <a:r>
              <a:rPr kumimoji="1" lang="en-US" altLang="zh-TW" dirty="0" smtClean="0"/>
              <a:t>Separated games for each pair =&gt;</a:t>
            </a:r>
            <a:r>
              <a:rPr kumimoji="1" lang="en-US" altLang="zh-TW" dirty="0" err="1" smtClean="0"/>
              <a:t>hakunator</a:t>
            </a:r>
            <a:r>
              <a:rPr kumimoji="1" lang="en-US" altLang="zh-TW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769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</a:t>
            </a:r>
            <a:r>
              <a:rPr kumimoji="1" lang="en-US" altLang="zh-TW" dirty="0" err="1" smtClean="0"/>
              <a:t>Django</a:t>
            </a:r>
            <a:r>
              <a:rPr kumimoji="1" lang="en-US" altLang="zh-TW" dirty="0" smtClean="0"/>
              <a:t> channels work</a:t>
            </a:r>
            <a:endParaRPr kumimoji="1"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5263483" y="2404574"/>
            <a:ext cx="2186573" cy="10213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 smtClean="0"/>
              <a:t>Consumer.py</a:t>
            </a:r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212949" y="2404574"/>
            <a:ext cx="2186573" cy="10213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(</a:t>
            </a:r>
            <a:r>
              <a:rPr kumimoji="1" lang="en-US" altLang="zh-TW" dirty="0"/>
              <a:t>.</a:t>
            </a:r>
            <a:r>
              <a:rPr kumimoji="1" lang="en-US" altLang="zh-TW" dirty="0" err="1" smtClean="0"/>
              <a:t>javascript</a:t>
            </a:r>
            <a:r>
              <a:rPr kumimoji="1" lang="en-US" altLang="zh-TW" dirty="0" smtClean="0"/>
              <a:t>)</a:t>
            </a:r>
          </a:p>
          <a:p>
            <a:pPr algn="ctr"/>
            <a:r>
              <a:rPr kumimoji="1" lang="en-US" altLang="zh-TW" dirty="0" err="1" smtClean="0"/>
              <a:t>Ws</a:t>
            </a:r>
            <a:r>
              <a:rPr kumimoji="1" lang="en-US" altLang="zh-TW" dirty="0" smtClean="0"/>
              <a:t> connect</a:t>
            </a:r>
          </a:p>
          <a:p>
            <a:pPr algn="ctr"/>
            <a:r>
              <a:rPr kumimoji="1" lang="en-US" altLang="zh-TW" dirty="0" err="1" smtClean="0"/>
              <a:t>Ws</a:t>
            </a:r>
            <a:r>
              <a:rPr kumimoji="1" lang="en-US" altLang="zh-TW" dirty="0" smtClean="0"/>
              <a:t> listen  </a:t>
            </a:r>
            <a:endParaRPr kumimoji="1" lang="zh-TW" altLang="en-US" dirty="0"/>
          </a:p>
        </p:txBody>
      </p:sp>
      <p:cxnSp>
        <p:nvCxnSpPr>
          <p:cNvPr id="7" name="直線箭頭接點 6"/>
          <p:cNvCxnSpPr>
            <a:stCxn id="5" idx="6"/>
          </p:cNvCxnSpPr>
          <p:nvPr/>
        </p:nvCxnSpPr>
        <p:spPr>
          <a:xfrm>
            <a:off x="3399522" y="2915241"/>
            <a:ext cx="1693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743603" y="2545909"/>
            <a:ext cx="189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 smtClean="0"/>
              <a:t>Routing.py</a:t>
            </a:r>
            <a:endParaRPr kumimoji="1" lang="zh-TW" altLang="en-US" dirty="0"/>
          </a:p>
        </p:txBody>
      </p:sp>
      <p:cxnSp>
        <p:nvCxnSpPr>
          <p:cNvPr id="14" name="直線箭頭接點 13"/>
          <p:cNvCxnSpPr/>
          <p:nvPr/>
        </p:nvCxnSpPr>
        <p:spPr>
          <a:xfrm flipH="1">
            <a:off x="3399522" y="3247320"/>
            <a:ext cx="1693749" cy="26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3607951" y="3273508"/>
            <a:ext cx="1899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Group(‘the group’).send</a:t>
            </a:r>
            <a:endParaRPr kumimoji="1"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047460" y="4753134"/>
            <a:ext cx="4779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Just like what we did previously! </a:t>
            </a:r>
          </a:p>
          <a:p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urls.py</a:t>
            </a:r>
            <a:r>
              <a:rPr kumimoji="1" lang="en-US" altLang="zh-TW" dirty="0" smtClean="0"/>
              <a:t> (almost equals to) </a:t>
            </a:r>
            <a:r>
              <a:rPr kumimoji="1" lang="en-US" altLang="zh-TW" dirty="0" err="1"/>
              <a:t>r</a:t>
            </a:r>
            <a:r>
              <a:rPr kumimoji="1" lang="en-US" altLang="zh-TW" dirty="0" err="1" smtClean="0"/>
              <a:t>outing.py</a:t>
            </a:r>
            <a:endParaRPr kumimoji="1" lang="zh-TW" altLang="en-US" dirty="0" smtClean="0"/>
          </a:p>
          <a:p>
            <a:r>
              <a:rPr kumimoji="1" lang="en-US" altLang="zh-TW" dirty="0" err="1" smtClean="0"/>
              <a:t>Views.py</a:t>
            </a:r>
            <a:r>
              <a:rPr kumimoji="1" lang="en-US" altLang="zh-TW" dirty="0" smtClean="0"/>
              <a:t>(almost equals to) </a:t>
            </a:r>
            <a:r>
              <a:rPr kumimoji="1" lang="en-US" altLang="zh-TW" dirty="0" err="1" smtClean="0"/>
              <a:t>consumer.py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0324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63</Words>
  <Application>Microsoft Macintosh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Issues</vt:lpstr>
      <vt:lpstr>How Django channels work</vt:lpstr>
    </vt:vector>
  </TitlesOfParts>
  <Company>NTU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Chang Yuju</dc:creator>
  <cp:lastModifiedBy>Chang Yuju</cp:lastModifiedBy>
  <cp:revision>4</cp:revision>
  <dcterms:created xsi:type="dcterms:W3CDTF">2017-04-30T18:09:29Z</dcterms:created>
  <dcterms:modified xsi:type="dcterms:W3CDTF">2017-04-30T19:27:28Z</dcterms:modified>
</cp:coreProperties>
</file>