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开发实践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Web开发实践帮助学生学会Web编程知识及技术，可以够运用JSP、TOMCAT、STRUTS2及MySQL在JAVAEE平台上独立进行Web系统的编程。分为四个层次7个模块和一个项目实训过程。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24000" y="980440"/>
            <a:ext cx="752856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这里大概介绍一下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80490" y="741045"/>
            <a:ext cx="9364980" cy="44805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这里应该讲为什么需要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</a:t>
            </a:r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开发实践，与咱们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大创的联系，但是我没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想好一个理由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-18415" y="-17145"/>
          <a:ext cx="12256770" cy="711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2011045"/>
                <a:gridCol w="2042160"/>
                <a:gridCol w="2042160"/>
                <a:gridCol w="2043430"/>
                <a:gridCol w="2042795"/>
              </a:tblGrid>
              <a:tr h="767715">
                <a:tc gridSpan="6"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/>
                        <a:t>Web开发实践</a:t>
                      </a:r>
                      <a:endParaRPr lang="en-US" altLang="zh-CN" sz="44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模块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课时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地点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内容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培训对象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798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模块一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Client/Server介绍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一课时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讲解分布式计算概念，Web系统的概念；完成实际操作，JDK的安装、MyEclipse安装及TOMCAT安装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03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模块二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MySQL介绍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讲解MySQL的特点，MySQL 关键技术及展示。实际操作：安装MySQL,学会使用MySQL建表</a:t>
                      </a:r>
                      <a:endParaRPr lang="en-US" altLang="zh-CN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28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模块三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在MyEclipse环境下连接MySQL的方法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讲解JDBC及ODBC的基本概念，如何利用JDBC链接MySQL；实际操作：在MyEclipse环境下使用JDBC与MySQL连接的方法及步骤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95300" y="881380"/>
            <a:ext cx="112014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从这里我要大概讲下课程表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内容占位符 4"/>
          <p:cNvGraphicFramePr/>
          <p:nvPr>
            <p:ph idx="1"/>
          </p:nvPr>
        </p:nvGraphicFramePr>
        <p:xfrm>
          <a:off x="-35560" y="-15875"/>
          <a:ext cx="122301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/>
                <a:gridCol w="2005965"/>
                <a:gridCol w="2038350"/>
                <a:gridCol w="2038350"/>
                <a:gridCol w="2038350"/>
                <a:gridCol w="2038350"/>
              </a:tblGrid>
              <a:tr h="2560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模块四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MyEclipse环境下，简单Web程序的调试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讲解为何需要Web程序调试，以一个用户登录为例说明Web调试的方法与步骤；在MyEclipse环境下使用用户登录代码联系Web调试的方法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模块五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基于JSP技术编程实践之一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讲解什么是JSP与Servlet，JSP的基本概念，JSP的基础语法，面向对象异常处理，JSP数组。完成一个简单JSP程序的调试与跟踪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1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模块六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基于Struts2技术实践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truts2介绍、Struts2的环境、Struts2的配置文件，Struts2 拦截器、Struts的使用标签、Struts的国际化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内容占位符 4"/>
          <p:cNvGraphicFramePr/>
          <p:nvPr>
            <p:ph idx="1"/>
          </p:nvPr>
        </p:nvGraphicFramePr>
        <p:xfrm>
          <a:off x="-35560" y="12700"/>
          <a:ext cx="12220575" cy="688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465"/>
                <a:gridCol w="2004060"/>
                <a:gridCol w="2037080"/>
                <a:gridCol w="2036445"/>
                <a:gridCol w="2037080"/>
                <a:gridCol w="2036445"/>
              </a:tblGrid>
              <a:tr h="3804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模块七</a:t>
                      </a:r>
                      <a:endParaRPr lang="en-US" altLang="zh-CN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SSH架构学习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通过案例介绍SSH架构以及开发模式，通过视频分层次学习，通过程序案例可以实现复用开发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75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测试实训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测试实训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三周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针对某项目需求，采用现有的SSH架构，完成系统设计，开发编码，测试结果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在校本科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7935"/>
          </a:xfrm>
        </p:spPr>
        <p:txBody>
          <a:bodyPr/>
          <a:p>
            <a:r>
              <a:rPr lang="zh-CN" altLang="en-US"/>
              <a:t>上课时间</a:t>
            </a:r>
            <a:r>
              <a:rPr lang="en-US" altLang="zh-CN"/>
              <a:t>:</a:t>
            </a:r>
            <a:r>
              <a:rPr lang="zh-CN" altLang="en-US"/>
              <a:t>以一个季度为期限，每周两个课时，总共十五周，四个月来完成</a:t>
            </a:r>
            <a:br>
              <a:rPr lang="zh-CN" altLang="en-US"/>
            </a:br>
            <a:r>
              <a:rPr lang="zh-CN" altLang="en-US"/>
              <a:t>期望</a:t>
            </a:r>
            <a:r>
              <a:rPr lang="en-US" altLang="zh-CN"/>
              <a:t>:</a:t>
            </a:r>
            <a:r>
              <a:rPr lang="zh-CN" altLang="en-US"/>
              <a:t>达到一种基础的水平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2785" y="592455"/>
            <a:ext cx="112014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这里介绍下上课的大概时间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13510" y="2834640"/>
            <a:ext cx="936498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内容不多，大概就这样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WPS 演示</Application>
  <PresentationFormat>宽屏</PresentationFormat>
  <Paragraphs>173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楷体</vt:lpstr>
      <vt:lpstr>Calibri Light</vt:lpstr>
      <vt:lpstr>Calibri</vt:lpstr>
      <vt:lpstr>微软雅黑</vt:lpstr>
      <vt:lpstr>Office 主题</vt:lpstr>
      <vt:lpstr>Web开发实践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MyPC</dc:creator>
  <cp:lastModifiedBy>MyPC</cp:lastModifiedBy>
  <cp:revision>3</cp:revision>
  <dcterms:created xsi:type="dcterms:W3CDTF">2016-10-11T00:53:00Z</dcterms:created>
  <dcterms:modified xsi:type="dcterms:W3CDTF">2016-10-11T07:08:17Z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