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1372235" y="-9221470"/>
          <a:ext cx="16904335" cy="14521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1945"/>
                <a:gridCol w="2773045"/>
                <a:gridCol w="2817495"/>
                <a:gridCol w="2816860"/>
                <a:gridCol w="2817495"/>
                <a:gridCol w="2817495"/>
              </a:tblGrid>
              <a:tr h="463550">
                <a:tc gridSpan="6">
                  <a:txBody>
                    <a:bodyPr/>
                    <a:p>
                      <a:pPr>
                        <a:buNone/>
                      </a:pPr>
                      <a:r>
                        <a:rPr lang="en-US" altLang="zh-CN" sz="4400"/>
                        <a:t>Web开发实践</a:t>
                      </a:r>
                      <a:endParaRPr lang="en-US" altLang="zh-CN" sz="44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562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模块</a:t>
                      </a:r>
                      <a:endParaRPr lang="zh-CN" altLang="en-US" sz="28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名称</a:t>
                      </a:r>
                      <a:endParaRPr lang="zh-CN" altLang="en-US" sz="28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课时</a:t>
                      </a:r>
                      <a:endParaRPr lang="zh-CN" altLang="en-US" sz="28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地点</a:t>
                      </a:r>
                      <a:endParaRPr lang="zh-CN" altLang="en-US" sz="28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内容</a:t>
                      </a:r>
                      <a:endParaRPr lang="zh-CN" altLang="en-US" sz="28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培训对象</a:t>
                      </a:r>
                      <a:endParaRPr lang="zh-CN" altLang="en-US" sz="28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4363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</a:rPr>
                        <a:t>模块一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Client/Server介绍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</a:rPr>
                        <a:t>一课时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</a:rPr>
                        <a:t>每课时</a:t>
                      </a:r>
                      <a:r>
                        <a:rPr lang="en-US" altLang="zh-CN" sz="2800">
                          <a:latin typeface="楷体" panose="02010609060101010101" charset="-122"/>
                          <a:ea typeface="楷体" panose="02010609060101010101" charset="-122"/>
                        </a:rPr>
                        <a:t>2</a:t>
                      </a: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</a:rPr>
                        <a:t>小时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邮电大学实验室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楷体" panose="02010609060101010101" charset="-122"/>
                          <a:ea typeface="楷体" panose="02010609060101010101" charset="-122"/>
                        </a:rPr>
                        <a:t>讲解分布式计算概念，Web系统的概念；完成实际操作，JDK的安装、MyEclipse安装及TOMCAT安装</a:t>
                      </a:r>
                      <a:endParaRPr lang="zh-CN" altLang="en-US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</a:rPr>
                        <a:t>在校本科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371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</a:rPr>
                        <a:t>模块二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</a:rPr>
                        <a:t>MySQL介绍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四课时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每课时</a:t>
                      </a:r>
                      <a:r>
                        <a:rPr lang="en-US" altLang="zh-CN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2</a:t>
                      </a: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小时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邮电大学实验室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楷体" panose="02010609060101010101" charset="-122"/>
                          <a:ea typeface="楷体" panose="02010609060101010101" charset="-122"/>
                        </a:rPr>
                        <a:t>讲解MySQL的特点，MySQL 关键技术及展示。实际操作：安装MySQL,学会使用MySQL建表</a:t>
                      </a:r>
                      <a:endParaRPr lang="en-US" altLang="zh-CN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</a:rPr>
                        <a:t>在校本科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463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</a:rPr>
                        <a:t>模块三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</a:rPr>
                        <a:t>在MyEclipse环境下连接MySQL的方法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四课时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每课时</a:t>
                      </a:r>
                      <a:r>
                        <a:rPr lang="en-US" altLang="zh-CN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2</a:t>
                      </a: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小时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邮电大学实验室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楷体" panose="02010609060101010101" charset="-122"/>
                          <a:ea typeface="楷体" panose="02010609060101010101" charset="-122"/>
                        </a:rPr>
                        <a:t>讲解JDBC及ODBC的基本概念，如何利用JDBC链接MySQL；实际操作：在MyEclipse环境下使用JDBC与MySQL连接的方法及步骤</a:t>
                      </a:r>
                      <a:endParaRPr lang="zh-CN" altLang="en-US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在校本科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798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</a:rPr>
                        <a:t>模块四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MyEclipse环境下，简单Web程序的调试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四课时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每课时</a:t>
                      </a:r>
                      <a:r>
                        <a:rPr lang="en-US" altLang="zh-CN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2</a:t>
                      </a: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小时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邮电大学实验室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2800" kern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2800" kern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楷体" panose="02010609060101010101" charset="-122"/>
                          <a:ea typeface="楷体" panose="02010609060101010101" charset="-122"/>
                        </a:rPr>
                        <a:t>讲解为何需要Web程序调试，以一个用户登录为例说明Web调试的方法与步骤；在MyEclipse环境下使用用户登录代码联系Web调试的方法</a:t>
                      </a:r>
                      <a:endParaRPr lang="zh-CN" altLang="en-US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在校本科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  <a:p>
                      <a:pPr>
                        <a:buNone/>
                      </a:pP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798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</a:rPr>
                        <a:t>模块五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</a:rPr>
                        <a:t>基于JSP技术编程实践之一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四课时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每课时</a:t>
                      </a:r>
                      <a:r>
                        <a:rPr lang="en-US" altLang="zh-CN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2</a:t>
                      </a: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小时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邮电大学实验室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2800" kern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2800" kern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楷体" panose="02010609060101010101" charset="-122"/>
                          <a:ea typeface="楷体" panose="02010609060101010101" charset="-122"/>
                        </a:rPr>
                        <a:t>讲解什么是JSP与Servlet，JSP的基本概念，JSP的基础语法，面向对象异常处理，JSP数组。完成一个简单JSP程序的调试与跟踪</a:t>
                      </a:r>
                      <a:endParaRPr lang="zh-CN" altLang="en-US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在校本科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  <a:p>
                      <a:pPr>
                        <a:buNone/>
                      </a:pP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798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</a:rPr>
                        <a:t>模块六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</a:rPr>
                        <a:t>基于Struts2技术实践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四课时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每课时</a:t>
                      </a:r>
                      <a:r>
                        <a:rPr lang="en-US" altLang="zh-CN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2</a:t>
                      </a: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小时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邮电大学实验室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2800" kern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2800" kern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楷体" panose="02010609060101010101" charset="-122"/>
                          <a:ea typeface="楷体" panose="02010609060101010101" charset="-122"/>
                        </a:rPr>
                        <a:t>truts2介绍、Struts2的环境、Struts2的配置文件，Struts2 拦截器、Struts的使用标签、Struts的国际化</a:t>
                      </a:r>
                      <a:endParaRPr lang="zh-CN" altLang="en-US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在校本科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  <a:p>
                      <a:pPr>
                        <a:buNone/>
                      </a:pP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798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模块七</a:t>
                      </a:r>
                      <a:endParaRPr lang="en-US" altLang="zh-CN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</a:rPr>
                        <a:t>SSH架构学习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四课时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每课时</a:t>
                      </a:r>
                      <a:r>
                        <a:rPr lang="en-US" altLang="zh-CN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2</a:t>
                      </a: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小时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邮电大学实验室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2800" kern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2800" kern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楷体" panose="02010609060101010101" charset="-122"/>
                          <a:ea typeface="楷体" panose="02010609060101010101" charset="-122"/>
                        </a:rPr>
                        <a:t>通过案例介绍SSH架构以及开发模式，通过视频分层次学习，通过程序案例可以实现复用开发</a:t>
                      </a:r>
                      <a:endParaRPr lang="zh-CN" altLang="en-US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在校本科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  <a:p>
                      <a:pPr>
                        <a:buNone/>
                      </a:pP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371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测试实训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</a:rPr>
                        <a:t>测试实训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</a:rPr>
                        <a:t>三周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邮电大学实验室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楷体" panose="02010609060101010101" charset="-122"/>
                          <a:ea typeface="楷体" panose="02010609060101010101" charset="-122"/>
                        </a:rPr>
                        <a:t>针对某项目需求，采用现有的SSH架构，完成系统设计，开发编码，测试结果</a:t>
                      </a:r>
                      <a:endParaRPr lang="zh-CN" altLang="en-US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</a:rPr>
                        <a:t>在校本科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791</Words>
  <Application>WPS 演示</Application>
  <PresentationFormat>宽屏</PresentationFormat>
  <Paragraphs>154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Calibri Light</vt:lpstr>
      <vt:lpstr>Calibri</vt:lpstr>
      <vt:lpstr>微软雅黑</vt:lpstr>
      <vt:lpstr>楷体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MyPC</dc:creator>
  <cp:lastModifiedBy>MyPC</cp:lastModifiedBy>
  <cp:revision>2</cp:revision>
  <dcterms:created xsi:type="dcterms:W3CDTF">2016-10-09T07:38:38Z</dcterms:created>
  <dcterms:modified xsi:type="dcterms:W3CDTF">2016-10-09T08:01:06Z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